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42"/>
  </p:notesMasterIdLst>
  <p:sldIdLst>
    <p:sldId id="256" r:id="rId3"/>
    <p:sldId id="261" r:id="rId4"/>
    <p:sldId id="257" r:id="rId5"/>
    <p:sldId id="259" r:id="rId6"/>
    <p:sldId id="258" r:id="rId7"/>
    <p:sldId id="263" r:id="rId8"/>
    <p:sldId id="267" r:id="rId9"/>
    <p:sldId id="268" r:id="rId10"/>
    <p:sldId id="283" r:id="rId11"/>
    <p:sldId id="269" r:id="rId12"/>
    <p:sldId id="284" r:id="rId13"/>
    <p:sldId id="270" r:id="rId14"/>
    <p:sldId id="285" r:id="rId15"/>
    <p:sldId id="265" r:id="rId16"/>
    <p:sldId id="287" r:id="rId17"/>
    <p:sldId id="288" r:id="rId18"/>
    <p:sldId id="289" r:id="rId19"/>
    <p:sldId id="290" r:id="rId20"/>
    <p:sldId id="286" r:id="rId21"/>
    <p:sldId id="266" r:id="rId22"/>
    <p:sldId id="277" r:id="rId23"/>
    <p:sldId id="278" r:id="rId24"/>
    <p:sldId id="279" r:id="rId25"/>
    <p:sldId id="280" r:id="rId26"/>
    <p:sldId id="271" r:id="rId27"/>
    <p:sldId id="272" r:id="rId28"/>
    <p:sldId id="273" r:id="rId29"/>
    <p:sldId id="275" r:id="rId30"/>
    <p:sldId id="281" r:id="rId31"/>
    <p:sldId id="276" r:id="rId32"/>
    <p:sldId id="264" r:id="rId33"/>
    <p:sldId id="291" r:id="rId34"/>
    <p:sldId id="292" r:id="rId35"/>
    <p:sldId id="293" r:id="rId36"/>
    <p:sldId id="294" r:id="rId37"/>
    <p:sldId id="295" r:id="rId38"/>
    <p:sldId id="296" r:id="rId39"/>
    <p:sldId id="262" r:id="rId40"/>
    <p:sldId id="260" r:id="rId4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959F3D34-C25F-4F63-88CE-A4D46820E281}">
          <p14:sldIdLst>
            <p14:sldId id="256"/>
            <p14:sldId id="261"/>
            <p14:sldId id="257"/>
            <p14:sldId id="259"/>
            <p14:sldId id="258"/>
            <p14:sldId id="263"/>
            <p14:sldId id="267"/>
            <p14:sldId id="268"/>
            <p14:sldId id="283"/>
            <p14:sldId id="269"/>
            <p14:sldId id="284"/>
            <p14:sldId id="270"/>
            <p14:sldId id="285"/>
            <p14:sldId id="265"/>
            <p14:sldId id="287"/>
            <p14:sldId id="288"/>
            <p14:sldId id="289"/>
            <p14:sldId id="290"/>
            <p14:sldId id="286"/>
            <p14:sldId id="266"/>
            <p14:sldId id="277"/>
            <p14:sldId id="278"/>
            <p14:sldId id="279"/>
            <p14:sldId id="280"/>
            <p14:sldId id="271"/>
            <p14:sldId id="272"/>
            <p14:sldId id="273"/>
            <p14:sldId id="275"/>
            <p14:sldId id="281"/>
            <p14:sldId id="276"/>
            <p14:sldId id="264"/>
            <p14:sldId id="291"/>
            <p14:sldId id="292"/>
            <p14:sldId id="293"/>
            <p14:sldId id="294"/>
            <p14:sldId id="295"/>
            <p14:sldId id="296"/>
            <p14:sldId id="262"/>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Corain" userId="1f5c112c79a0296d" providerId="LiveId" clId="{EEEF3436-BE3A-4069-A9FE-17852E7F22EB}"/>
    <pc:docChg chg="undo custSel addSld delSld modSld modMainMaster">
      <pc:chgData name="Matteo Corain" userId="1f5c112c79a0296d" providerId="LiveId" clId="{EEEF3436-BE3A-4069-A9FE-17852E7F22EB}" dt="2018-06-12T14:02:07.152" v="3867" actId="1076"/>
      <pc:docMkLst>
        <pc:docMk/>
      </pc:docMkLst>
      <pc:sldChg chg="delSp">
        <pc:chgData name="Matteo Corain" userId="1f5c112c79a0296d" providerId="LiveId" clId="{EEEF3436-BE3A-4069-A9FE-17852E7F22EB}" dt="2018-06-11T12:14:56.509" v="17" actId="478"/>
        <pc:sldMkLst>
          <pc:docMk/>
          <pc:sldMk cId="3602478586" sldId="257"/>
        </pc:sldMkLst>
        <pc:picChg chg="del">
          <ac:chgData name="Matteo Corain" userId="1f5c112c79a0296d" providerId="LiveId" clId="{EEEF3436-BE3A-4069-A9FE-17852E7F22EB}" dt="2018-06-11T12:14:56.509" v="17" actId="478"/>
          <ac:picMkLst>
            <pc:docMk/>
            <pc:sldMk cId="3602478586" sldId="257"/>
            <ac:picMk id="4" creationId="{C2B166F0-3DDC-4E79-A835-B6DEC34F2A9B}"/>
          </ac:picMkLst>
        </pc:picChg>
      </pc:sldChg>
      <pc:sldChg chg="delSp">
        <pc:chgData name="Matteo Corain" userId="1f5c112c79a0296d" providerId="LiveId" clId="{EEEF3436-BE3A-4069-A9FE-17852E7F22EB}" dt="2018-06-11T12:15:01.063" v="18" actId="478"/>
        <pc:sldMkLst>
          <pc:docMk/>
          <pc:sldMk cId="776983301" sldId="258"/>
        </pc:sldMkLst>
        <pc:picChg chg="del">
          <ac:chgData name="Matteo Corain" userId="1f5c112c79a0296d" providerId="LiveId" clId="{EEEF3436-BE3A-4069-A9FE-17852E7F22EB}" dt="2018-06-11T12:15:01.063" v="18" actId="478"/>
          <ac:picMkLst>
            <pc:docMk/>
            <pc:sldMk cId="776983301" sldId="258"/>
            <ac:picMk id="4" creationId="{C2B166F0-3DDC-4E79-A835-B6DEC34F2A9B}"/>
          </ac:picMkLst>
        </pc:picChg>
      </pc:sldChg>
      <pc:sldChg chg="delSp">
        <pc:chgData name="Matteo Corain" userId="1f5c112c79a0296d" providerId="LiveId" clId="{EEEF3436-BE3A-4069-A9FE-17852E7F22EB}" dt="2018-06-11T12:14:32.961" v="14" actId="478"/>
        <pc:sldMkLst>
          <pc:docMk/>
          <pc:sldMk cId="72305853" sldId="259"/>
        </pc:sldMkLst>
        <pc:picChg chg="del">
          <ac:chgData name="Matteo Corain" userId="1f5c112c79a0296d" providerId="LiveId" clId="{EEEF3436-BE3A-4069-A9FE-17852E7F22EB}" dt="2018-06-11T12:14:32.961" v="14" actId="478"/>
          <ac:picMkLst>
            <pc:docMk/>
            <pc:sldMk cId="72305853" sldId="259"/>
            <ac:picMk id="4" creationId="{C2B166F0-3DDC-4E79-A835-B6DEC34F2A9B}"/>
          </ac:picMkLst>
        </pc:picChg>
      </pc:sldChg>
      <pc:sldChg chg="delSp">
        <pc:chgData name="Matteo Corain" userId="1f5c112c79a0296d" providerId="LiveId" clId="{EEEF3436-BE3A-4069-A9FE-17852E7F22EB}" dt="2018-06-11T12:17:02.218" v="30" actId="478"/>
        <pc:sldMkLst>
          <pc:docMk/>
          <pc:sldMk cId="698761611" sldId="260"/>
        </pc:sldMkLst>
        <pc:picChg chg="del">
          <ac:chgData name="Matteo Corain" userId="1f5c112c79a0296d" providerId="LiveId" clId="{EEEF3436-BE3A-4069-A9FE-17852E7F22EB}" dt="2018-06-11T12:17:02.218" v="30" actId="478"/>
          <ac:picMkLst>
            <pc:docMk/>
            <pc:sldMk cId="698761611" sldId="260"/>
            <ac:picMk id="4" creationId="{C2B166F0-3DDC-4E79-A835-B6DEC34F2A9B}"/>
          </ac:picMkLst>
        </pc:picChg>
      </pc:sldChg>
      <pc:sldChg chg="delSp">
        <pc:chgData name="Matteo Corain" userId="1f5c112c79a0296d" providerId="LiveId" clId="{EEEF3436-BE3A-4069-A9FE-17852E7F22EB}" dt="2018-06-11T12:14:38.856" v="15" actId="478"/>
        <pc:sldMkLst>
          <pc:docMk/>
          <pc:sldMk cId="1817442859" sldId="261"/>
        </pc:sldMkLst>
        <pc:picChg chg="del">
          <ac:chgData name="Matteo Corain" userId="1f5c112c79a0296d" providerId="LiveId" clId="{EEEF3436-BE3A-4069-A9FE-17852E7F22EB}" dt="2018-06-11T12:14:38.856" v="15" actId="478"/>
          <ac:picMkLst>
            <pc:docMk/>
            <pc:sldMk cId="1817442859" sldId="261"/>
            <ac:picMk id="7" creationId="{79C0EC77-2E0A-429D-97D8-9CADB2DF2FB9}"/>
          </ac:picMkLst>
        </pc:picChg>
      </pc:sldChg>
      <pc:sldChg chg="delSp">
        <pc:chgData name="Matteo Corain" userId="1f5c112c79a0296d" providerId="LiveId" clId="{EEEF3436-BE3A-4069-A9FE-17852E7F22EB}" dt="2018-06-11T12:16:59.238" v="29" actId="478"/>
        <pc:sldMkLst>
          <pc:docMk/>
          <pc:sldMk cId="1960590167" sldId="262"/>
        </pc:sldMkLst>
        <pc:picChg chg="del">
          <ac:chgData name="Matteo Corain" userId="1f5c112c79a0296d" providerId="LiveId" clId="{EEEF3436-BE3A-4069-A9FE-17852E7F22EB}" dt="2018-06-11T12:16:59.238" v="29" actId="478"/>
          <ac:picMkLst>
            <pc:docMk/>
            <pc:sldMk cId="1960590167" sldId="262"/>
            <ac:picMk id="7" creationId="{79C0EC77-2E0A-429D-97D8-9CADB2DF2FB9}"/>
          </ac:picMkLst>
        </pc:picChg>
      </pc:sldChg>
      <pc:sldChg chg="delSp">
        <pc:chgData name="Matteo Corain" userId="1f5c112c79a0296d" providerId="LiveId" clId="{EEEF3436-BE3A-4069-A9FE-17852E7F22EB}" dt="2018-06-11T12:15:04.209" v="19" actId="478"/>
        <pc:sldMkLst>
          <pc:docMk/>
          <pc:sldMk cId="537542433" sldId="263"/>
        </pc:sldMkLst>
        <pc:picChg chg="del">
          <ac:chgData name="Matteo Corain" userId="1f5c112c79a0296d" providerId="LiveId" clId="{EEEF3436-BE3A-4069-A9FE-17852E7F22EB}" dt="2018-06-11T12:15:04.209" v="19" actId="478"/>
          <ac:picMkLst>
            <pc:docMk/>
            <pc:sldMk cId="537542433" sldId="263"/>
            <ac:picMk id="7" creationId="{79C0EC77-2E0A-429D-97D8-9CADB2DF2FB9}"/>
          </ac:picMkLst>
        </pc:picChg>
      </pc:sldChg>
      <pc:sldChg chg="delSp">
        <pc:chgData name="Matteo Corain" userId="1f5c112c79a0296d" providerId="LiveId" clId="{EEEF3436-BE3A-4069-A9FE-17852E7F22EB}" dt="2018-06-11T12:16:56.042" v="28" actId="478"/>
        <pc:sldMkLst>
          <pc:docMk/>
          <pc:sldMk cId="509856423" sldId="264"/>
        </pc:sldMkLst>
        <pc:picChg chg="del">
          <ac:chgData name="Matteo Corain" userId="1f5c112c79a0296d" providerId="LiveId" clId="{EEEF3436-BE3A-4069-A9FE-17852E7F22EB}" dt="2018-06-11T12:16:56.042" v="28" actId="478"/>
          <ac:picMkLst>
            <pc:docMk/>
            <pc:sldMk cId="509856423" sldId="264"/>
            <ac:picMk id="7" creationId="{79C0EC77-2E0A-429D-97D8-9CADB2DF2FB9}"/>
          </ac:picMkLst>
        </pc:picChg>
      </pc:sldChg>
      <pc:sldChg chg="delSp modSp">
        <pc:chgData name="Matteo Corain" userId="1f5c112c79a0296d" providerId="LiveId" clId="{EEEF3436-BE3A-4069-A9FE-17852E7F22EB}" dt="2018-06-12T13:33:10.550" v="2446" actId="20577"/>
        <pc:sldMkLst>
          <pc:docMk/>
          <pc:sldMk cId="3025225441" sldId="265"/>
        </pc:sldMkLst>
        <pc:spChg chg="mod">
          <ac:chgData name="Matteo Corain" userId="1f5c112c79a0296d" providerId="LiveId" clId="{EEEF3436-BE3A-4069-A9FE-17852E7F22EB}" dt="2018-06-12T13:33:03.159" v="2425" actId="20577"/>
          <ac:spMkLst>
            <pc:docMk/>
            <pc:sldMk cId="3025225441" sldId="265"/>
            <ac:spMk id="2" creationId="{18B4CC82-BC9C-446F-9C7C-C0F06AC575DA}"/>
          </ac:spMkLst>
        </pc:spChg>
        <pc:spChg chg="mod">
          <ac:chgData name="Matteo Corain" userId="1f5c112c79a0296d" providerId="LiveId" clId="{EEEF3436-BE3A-4069-A9FE-17852E7F22EB}" dt="2018-06-12T13:33:10.550" v="2446" actId="20577"/>
          <ac:spMkLst>
            <pc:docMk/>
            <pc:sldMk cId="3025225441" sldId="265"/>
            <ac:spMk id="3" creationId="{08CA3832-C30B-4A5F-92EB-C38AF5B81BFA}"/>
          </ac:spMkLst>
        </pc:spChg>
        <pc:picChg chg="del">
          <ac:chgData name="Matteo Corain" userId="1f5c112c79a0296d" providerId="LiveId" clId="{EEEF3436-BE3A-4069-A9FE-17852E7F22EB}" dt="2018-06-11T12:15:33.806" v="25" actId="478"/>
          <ac:picMkLst>
            <pc:docMk/>
            <pc:sldMk cId="3025225441" sldId="265"/>
            <ac:picMk id="7" creationId="{79C0EC77-2E0A-429D-97D8-9CADB2DF2FB9}"/>
          </ac:picMkLst>
        </pc:picChg>
      </pc:sldChg>
      <pc:sldChg chg="delSp">
        <pc:chgData name="Matteo Corain" userId="1f5c112c79a0296d" providerId="LiveId" clId="{EEEF3436-BE3A-4069-A9FE-17852E7F22EB}" dt="2018-06-11T12:15:38.684" v="26" actId="478"/>
        <pc:sldMkLst>
          <pc:docMk/>
          <pc:sldMk cId="88263306" sldId="266"/>
        </pc:sldMkLst>
        <pc:picChg chg="del">
          <ac:chgData name="Matteo Corain" userId="1f5c112c79a0296d" providerId="LiveId" clId="{EEEF3436-BE3A-4069-A9FE-17852E7F22EB}" dt="2018-06-11T12:15:38.684" v="26" actId="478"/>
          <ac:picMkLst>
            <pc:docMk/>
            <pc:sldMk cId="88263306" sldId="266"/>
            <ac:picMk id="7" creationId="{79C0EC77-2E0A-429D-97D8-9CADB2DF2FB9}"/>
          </ac:picMkLst>
        </pc:picChg>
      </pc:sldChg>
      <pc:sldChg chg="delSp">
        <pc:chgData name="Matteo Corain" userId="1f5c112c79a0296d" providerId="LiveId" clId="{EEEF3436-BE3A-4069-A9FE-17852E7F22EB}" dt="2018-06-11T12:15:20.004" v="21" actId="478"/>
        <pc:sldMkLst>
          <pc:docMk/>
          <pc:sldMk cId="1037664274" sldId="267"/>
        </pc:sldMkLst>
        <pc:picChg chg="del">
          <ac:chgData name="Matteo Corain" userId="1f5c112c79a0296d" providerId="LiveId" clId="{EEEF3436-BE3A-4069-A9FE-17852E7F22EB}" dt="2018-06-11T12:15:20.004" v="21" actId="478"/>
          <ac:picMkLst>
            <pc:docMk/>
            <pc:sldMk cId="1037664274" sldId="267"/>
            <ac:picMk id="4" creationId="{C2B166F0-3DDC-4E79-A835-B6DEC34F2A9B}"/>
          </ac:picMkLst>
        </pc:picChg>
      </pc:sldChg>
      <pc:sldChg chg="addSp delSp modSp add del mod setBg setClrOvrMap">
        <pc:chgData name="Matteo Corain" userId="1f5c112c79a0296d" providerId="LiveId" clId="{EEEF3436-BE3A-4069-A9FE-17852E7F22EB}" dt="2018-06-12T12:45:59.352" v="646" actId="1076"/>
        <pc:sldMkLst>
          <pc:docMk/>
          <pc:sldMk cId="2367010815" sldId="268"/>
        </pc:sldMkLst>
        <pc:spChg chg="mod">
          <ac:chgData name="Matteo Corain" userId="1f5c112c79a0296d" providerId="LiveId" clId="{EEEF3436-BE3A-4069-A9FE-17852E7F22EB}" dt="2018-06-12T12:42:52.148" v="560" actId="26606"/>
          <ac:spMkLst>
            <pc:docMk/>
            <pc:sldMk cId="2367010815" sldId="268"/>
            <ac:spMk id="2" creationId="{24122F2C-13E7-4887-9CD2-17619347A98B}"/>
          </ac:spMkLst>
        </pc:spChg>
        <pc:spChg chg="add del mod">
          <ac:chgData name="Matteo Corain" userId="1f5c112c79a0296d" providerId="LiveId" clId="{EEEF3436-BE3A-4069-A9FE-17852E7F22EB}" dt="2018-06-12T12:45:59.352" v="646" actId="1076"/>
          <ac:spMkLst>
            <pc:docMk/>
            <pc:sldMk cId="2367010815" sldId="268"/>
            <ac:spMk id="3" creationId="{0EA3C2D0-CB6F-47E9-8D0F-6D107871F26A}"/>
          </ac:spMkLst>
        </pc:spChg>
        <pc:spChg chg="mod">
          <ac:chgData name="Matteo Corain" userId="1f5c112c79a0296d" providerId="LiveId" clId="{EEEF3436-BE3A-4069-A9FE-17852E7F22EB}" dt="2018-06-12T12:42:52.148" v="560" actId="26606"/>
          <ac:spMkLst>
            <pc:docMk/>
            <pc:sldMk cId="2367010815" sldId="268"/>
            <ac:spMk id="5" creationId="{02753E75-FE2C-4878-AE68-D632AC4B6E08}"/>
          </ac:spMkLst>
        </pc:spChg>
        <pc:spChg chg="mod">
          <ac:chgData name="Matteo Corain" userId="1f5c112c79a0296d" providerId="LiveId" clId="{EEEF3436-BE3A-4069-A9FE-17852E7F22EB}" dt="2018-06-12T12:42:52.148" v="560" actId="26606"/>
          <ac:spMkLst>
            <pc:docMk/>
            <pc:sldMk cId="2367010815" sldId="268"/>
            <ac:spMk id="6" creationId="{AE4EA61A-C1EE-475C-A05B-EA30AA425278}"/>
          </ac:spMkLst>
        </pc:spChg>
        <pc:spChg chg="mod">
          <ac:chgData name="Matteo Corain" userId="1f5c112c79a0296d" providerId="LiveId" clId="{EEEF3436-BE3A-4069-A9FE-17852E7F22EB}" dt="2018-06-12T12:42:52.148" v="560" actId="26606"/>
          <ac:spMkLst>
            <pc:docMk/>
            <pc:sldMk cId="2367010815" sldId="268"/>
            <ac:spMk id="7" creationId="{69FD55CC-6E11-4E4C-B34F-A09343C3B384}"/>
          </ac:spMkLst>
        </pc:spChg>
        <pc:spChg chg="add del">
          <ac:chgData name="Matteo Corain" userId="1f5c112c79a0296d" providerId="LiveId" clId="{EEEF3436-BE3A-4069-A9FE-17852E7F22EB}" dt="2018-06-12T12:42:52.148" v="560" actId="26606"/>
          <ac:spMkLst>
            <pc:docMk/>
            <pc:sldMk cId="2367010815" sldId="268"/>
            <ac:spMk id="73" creationId="{2C6A2225-94AF-4BC4-98F4-77746E7B10A9}"/>
          </ac:spMkLst>
        </pc:spChg>
        <pc:spChg chg="add del">
          <ac:chgData name="Matteo Corain" userId="1f5c112c79a0296d" providerId="LiveId" clId="{EEEF3436-BE3A-4069-A9FE-17852E7F22EB}" dt="2018-06-12T12:42:52.148" v="560" actId="26606"/>
          <ac:spMkLst>
            <pc:docMk/>
            <pc:sldMk cId="2367010815" sldId="268"/>
            <ac:spMk id="75" creationId="{46EA0402-5843-4D53-BF9C-BE7205812062}"/>
          </ac:spMkLst>
        </pc:spChg>
        <pc:spChg chg="add del">
          <ac:chgData name="Matteo Corain" userId="1f5c112c79a0296d" providerId="LiveId" clId="{EEEF3436-BE3A-4069-A9FE-17852E7F22EB}" dt="2018-06-12T12:42:52.148" v="560" actId="26606"/>
          <ac:spMkLst>
            <pc:docMk/>
            <pc:sldMk cId="2367010815" sldId="268"/>
            <ac:spMk id="77" creationId="{648F5915-2CE1-4F74-88C5-D4366893D2DF}"/>
          </ac:spMkLst>
        </pc:spChg>
        <pc:spChg chg="add del">
          <ac:chgData name="Matteo Corain" userId="1f5c112c79a0296d" providerId="LiveId" clId="{EEEF3436-BE3A-4069-A9FE-17852E7F22EB}" dt="2018-06-12T12:42:52.148" v="560" actId="26606"/>
          <ac:spMkLst>
            <pc:docMk/>
            <pc:sldMk cId="2367010815" sldId="268"/>
            <ac:spMk id="79" creationId="{91B43EC4-7D6F-44CA-82DD-103883D2366B}"/>
          </ac:spMkLst>
        </pc:spChg>
        <pc:graphicFrameChg chg="mod modGraphic">
          <ac:chgData name="Matteo Corain" userId="1f5c112c79a0296d" providerId="LiveId" clId="{EEEF3436-BE3A-4069-A9FE-17852E7F22EB}" dt="2018-06-12T12:42:52.148" v="560" actId="26606"/>
          <ac:graphicFrameMkLst>
            <pc:docMk/>
            <pc:sldMk cId="2367010815" sldId="268"/>
            <ac:graphicFrameMk id="13" creationId="{0D204C79-627B-42BE-BDBD-C2741C66851C}"/>
          </ac:graphicFrameMkLst>
        </pc:graphicFrameChg>
        <pc:picChg chg="del">
          <ac:chgData name="Matteo Corain" userId="1f5c112c79a0296d" providerId="LiveId" clId="{EEEF3436-BE3A-4069-A9FE-17852E7F22EB}" dt="2018-06-11T12:15:22.742" v="22" actId="478"/>
          <ac:picMkLst>
            <pc:docMk/>
            <pc:sldMk cId="2367010815" sldId="268"/>
            <ac:picMk id="4" creationId="{C2B166F0-3DDC-4E79-A835-B6DEC34F2A9B}"/>
          </ac:picMkLst>
        </pc:picChg>
        <pc:picChg chg="add mod ord">
          <ac:chgData name="Matteo Corain" userId="1f5c112c79a0296d" providerId="LiveId" clId="{EEEF3436-BE3A-4069-A9FE-17852E7F22EB}" dt="2018-06-12T12:45:58.163" v="643" actId="1076"/>
          <ac:picMkLst>
            <pc:docMk/>
            <pc:sldMk cId="2367010815" sldId="268"/>
            <ac:picMk id="1026" creationId="{D8869480-9523-4ED4-8794-66654BBAFE75}"/>
          </ac:picMkLst>
        </pc:picChg>
        <pc:picChg chg="add mod ord">
          <ac:chgData name="Matteo Corain" userId="1f5c112c79a0296d" providerId="LiveId" clId="{EEEF3436-BE3A-4069-A9FE-17852E7F22EB}" dt="2018-06-12T12:45:58.882" v="645" actId="1076"/>
          <ac:picMkLst>
            <pc:docMk/>
            <pc:sldMk cId="2367010815" sldId="268"/>
            <ac:picMk id="1028" creationId="{94EC4FD4-3720-4EAF-A26B-92BAFD3E6058}"/>
          </ac:picMkLst>
        </pc:picChg>
      </pc:sldChg>
      <pc:sldChg chg="delSp">
        <pc:chgData name="Matteo Corain" userId="1f5c112c79a0296d" providerId="LiveId" clId="{EEEF3436-BE3A-4069-A9FE-17852E7F22EB}" dt="2018-06-11T12:15:26.026" v="23" actId="478"/>
        <pc:sldMkLst>
          <pc:docMk/>
          <pc:sldMk cId="3010972102" sldId="269"/>
        </pc:sldMkLst>
        <pc:picChg chg="del">
          <ac:chgData name="Matteo Corain" userId="1f5c112c79a0296d" providerId="LiveId" clId="{EEEF3436-BE3A-4069-A9FE-17852E7F22EB}" dt="2018-06-11T12:15:26.026" v="23" actId="478"/>
          <ac:picMkLst>
            <pc:docMk/>
            <pc:sldMk cId="3010972102" sldId="269"/>
            <ac:picMk id="4" creationId="{C2B166F0-3DDC-4E79-A835-B6DEC34F2A9B}"/>
          </ac:picMkLst>
        </pc:picChg>
      </pc:sldChg>
      <pc:sldChg chg="addSp delSp modSp">
        <pc:chgData name="Matteo Corain" userId="1f5c112c79a0296d" providerId="LiveId" clId="{EEEF3436-BE3A-4069-A9FE-17852E7F22EB}" dt="2018-06-12T12:55:35.002" v="1038" actId="20577"/>
        <pc:sldMkLst>
          <pc:docMk/>
          <pc:sldMk cId="2946601969" sldId="270"/>
        </pc:sldMkLst>
        <pc:spChg chg="add del">
          <ac:chgData name="Matteo Corain" userId="1f5c112c79a0296d" providerId="LiveId" clId="{EEEF3436-BE3A-4069-A9FE-17852E7F22EB}" dt="2018-06-12T12:51:05.953" v="966" actId="20577"/>
          <ac:spMkLst>
            <pc:docMk/>
            <pc:sldMk cId="2946601969" sldId="270"/>
            <ac:spMk id="3" creationId="{6A49BA50-4533-4CD6-AD3F-EC986A21F7E4}"/>
          </ac:spMkLst>
        </pc:spChg>
        <pc:graphicFrameChg chg="mod">
          <ac:chgData name="Matteo Corain" userId="1f5c112c79a0296d" providerId="LiveId" clId="{EEEF3436-BE3A-4069-A9FE-17852E7F22EB}" dt="2018-06-12T12:55:35.002" v="1038" actId="20577"/>
          <ac:graphicFrameMkLst>
            <pc:docMk/>
            <pc:sldMk cId="2946601969" sldId="270"/>
            <ac:graphicFrameMk id="9" creationId="{99D9DBCC-DC1E-4C4D-AABF-54E48903CC9B}"/>
          </ac:graphicFrameMkLst>
        </pc:graphicFrameChg>
        <pc:picChg chg="del">
          <ac:chgData name="Matteo Corain" userId="1f5c112c79a0296d" providerId="LiveId" clId="{EEEF3436-BE3A-4069-A9FE-17852E7F22EB}" dt="2018-06-11T12:15:28.991" v="24" actId="478"/>
          <ac:picMkLst>
            <pc:docMk/>
            <pc:sldMk cId="2946601969" sldId="270"/>
            <ac:picMk id="4" creationId="{C2B166F0-3DDC-4E79-A835-B6DEC34F2A9B}"/>
          </ac:picMkLst>
        </pc:picChg>
        <pc:picChg chg="add mod">
          <ac:chgData name="Matteo Corain" userId="1f5c112c79a0296d" providerId="LiveId" clId="{EEEF3436-BE3A-4069-A9FE-17852E7F22EB}" dt="2018-06-12T12:51:35.960" v="972" actId="1076"/>
          <ac:picMkLst>
            <pc:docMk/>
            <pc:sldMk cId="2946601969" sldId="270"/>
            <ac:picMk id="2050" creationId="{79FE6145-BD32-4F98-B835-73919C06D066}"/>
          </ac:picMkLst>
        </pc:picChg>
      </pc:sldChg>
      <pc:sldChg chg="delSp">
        <pc:chgData name="Matteo Corain" userId="1f5c112c79a0296d" providerId="LiveId" clId="{EEEF3436-BE3A-4069-A9FE-17852E7F22EB}" dt="2018-06-11T12:16:48.408" v="27" actId="478"/>
        <pc:sldMkLst>
          <pc:docMk/>
          <pc:sldMk cId="522353301" sldId="271"/>
        </pc:sldMkLst>
        <pc:picChg chg="del">
          <ac:chgData name="Matteo Corain" userId="1f5c112c79a0296d" providerId="LiveId" clId="{EEEF3436-BE3A-4069-A9FE-17852E7F22EB}" dt="2018-06-11T12:16:48.408" v="27" actId="478"/>
          <ac:picMkLst>
            <pc:docMk/>
            <pc:sldMk cId="522353301" sldId="271"/>
            <ac:picMk id="7" creationId="{79C0EC77-2E0A-429D-97D8-9CADB2DF2FB9}"/>
          </ac:picMkLst>
        </pc:picChg>
      </pc:sldChg>
      <pc:sldChg chg="addSp delSp modSp">
        <pc:chgData name="Matteo Corain" userId="1f5c112c79a0296d" providerId="LiveId" clId="{EEEF3436-BE3A-4069-A9FE-17852E7F22EB}" dt="2018-06-12T12:05:43.231" v="531" actId="478"/>
        <pc:sldMkLst>
          <pc:docMk/>
          <pc:sldMk cId="3924859394" sldId="272"/>
        </pc:sldMkLst>
        <pc:spChg chg="add mod">
          <ac:chgData name="Matteo Corain" userId="1f5c112c79a0296d" providerId="LiveId" clId="{EEEF3436-BE3A-4069-A9FE-17852E7F22EB}" dt="2018-06-12T12:05:41.715" v="530" actId="478"/>
          <ac:spMkLst>
            <pc:docMk/>
            <pc:sldMk cId="3924859394" sldId="272"/>
            <ac:spMk id="7" creationId="{2F8F8FAD-D5BC-41CB-83A0-2C430A2C4BB8}"/>
          </ac:spMkLst>
        </pc:spChg>
        <pc:picChg chg="del">
          <ac:chgData name="Matteo Corain" userId="1f5c112c79a0296d" providerId="LiveId" clId="{EEEF3436-BE3A-4069-A9FE-17852E7F22EB}" dt="2018-06-12T12:05:43.231" v="531" actId="478"/>
          <ac:picMkLst>
            <pc:docMk/>
            <pc:sldMk cId="3924859394" sldId="272"/>
            <ac:picMk id="9" creationId="{8B173911-7E39-46CF-ADF9-A3BC75E3EC90}"/>
          </ac:picMkLst>
        </pc:picChg>
      </pc:sldChg>
      <pc:sldChg chg="addSp delSp modSp">
        <pc:chgData name="Matteo Corain" userId="1f5c112c79a0296d" providerId="LiveId" clId="{EEEF3436-BE3A-4069-A9FE-17852E7F22EB}" dt="2018-06-12T12:05:51.176" v="533" actId="478"/>
        <pc:sldMkLst>
          <pc:docMk/>
          <pc:sldMk cId="3921676028" sldId="273"/>
        </pc:sldMkLst>
        <pc:spChg chg="add mod">
          <ac:chgData name="Matteo Corain" userId="1f5c112c79a0296d" providerId="LiveId" clId="{EEEF3436-BE3A-4069-A9FE-17852E7F22EB}" dt="2018-06-12T12:05:49.607" v="532" actId="478"/>
          <ac:spMkLst>
            <pc:docMk/>
            <pc:sldMk cId="3921676028" sldId="273"/>
            <ac:spMk id="7" creationId="{A331AEF2-C742-4266-B5C8-86E9430D9F47}"/>
          </ac:spMkLst>
        </pc:spChg>
        <pc:picChg chg="del">
          <ac:chgData name="Matteo Corain" userId="1f5c112c79a0296d" providerId="LiveId" clId="{EEEF3436-BE3A-4069-A9FE-17852E7F22EB}" dt="2018-06-12T12:05:51.176" v="533" actId="478"/>
          <ac:picMkLst>
            <pc:docMk/>
            <pc:sldMk cId="3921676028" sldId="273"/>
            <ac:picMk id="9" creationId="{8B173911-7E39-46CF-ADF9-A3BC75E3EC90}"/>
          </ac:picMkLst>
        </pc:picChg>
      </pc:sldChg>
      <pc:sldChg chg="addSp delSp modSp">
        <pc:chgData name="Matteo Corain" userId="1f5c112c79a0296d" providerId="LiveId" clId="{EEEF3436-BE3A-4069-A9FE-17852E7F22EB}" dt="2018-06-12T12:06:08.960" v="536" actId="478"/>
        <pc:sldMkLst>
          <pc:docMk/>
          <pc:sldMk cId="2949260159" sldId="274"/>
        </pc:sldMkLst>
        <pc:spChg chg="add del mod">
          <ac:chgData name="Matteo Corain" userId="1f5c112c79a0296d" providerId="LiveId" clId="{EEEF3436-BE3A-4069-A9FE-17852E7F22EB}" dt="2018-06-12T12:05:59.924" v="535" actId="478"/>
          <ac:spMkLst>
            <pc:docMk/>
            <pc:sldMk cId="2949260159" sldId="274"/>
            <ac:spMk id="8" creationId="{9C80980B-A07E-4103-AB1D-4FA83104F414}"/>
          </ac:spMkLst>
        </pc:spChg>
        <pc:picChg chg="del">
          <ac:chgData name="Matteo Corain" userId="1f5c112c79a0296d" providerId="LiveId" clId="{EEEF3436-BE3A-4069-A9FE-17852E7F22EB}" dt="2018-06-12T12:06:08.960" v="536" actId="478"/>
          <ac:picMkLst>
            <pc:docMk/>
            <pc:sldMk cId="2949260159" sldId="274"/>
            <ac:picMk id="9" creationId="{8B173911-7E39-46CF-ADF9-A3BC75E3EC90}"/>
          </ac:picMkLst>
        </pc:picChg>
      </pc:sldChg>
      <pc:sldChg chg="addSp delSp modSp">
        <pc:chgData name="Matteo Corain" userId="1f5c112c79a0296d" providerId="LiveId" clId="{EEEF3436-BE3A-4069-A9FE-17852E7F22EB}" dt="2018-06-12T12:06:17.129" v="540" actId="478"/>
        <pc:sldMkLst>
          <pc:docMk/>
          <pc:sldMk cId="48628047" sldId="275"/>
        </pc:sldMkLst>
        <pc:spChg chg="mod">
          <ac:chgData name="Matteo Corain" userId="1f5c112c79a0296d" providerId="LiveId" clId="{EEEF3436-BE3A-4069-A9FE-17852E7F22EB}" dt="2018-06-12T12:06:15.622" v="539" actId="27636"/>
          <ac:spMkLst>
            <pc:docMk/>
            <pc:sldMk cId="48628047" sldId="275"/>
            <ac:spMk id="3" creationId="{86B9C604-3A8D-43A1-9C87-829D86772CED}"/>
          </ac:spMkLst>
        </pc:spChg>
        <pc:spChg chg="add mod">
          <ac:chgData name="Matteo Corain" userId="1f5c112c79a0296d" providerId="LiveId" clId="{EEEF3436-BE3A-4069-A9FE-17852E7F22EB}" dt="2018-06-12T12:06:15.622" v="538" actId="27636"/>
          <ac:spMkLst>
            <pc:docMk/>
            <pc:sldMk cId="48628047" sldId="275"/>
            <ac:spMk id="8" creationId="{D15D1B4B-8031-43B5-9458-287E5EB700A2}"/>
          </ac:spMkLst>
        </pc:spChg>
        <pc:picChg chg="del">
          <ac:chgData name="Matteo Corain" userId="1f5c112c79a0296d" providerId="LiveId" clId="{EEEF3436-BE3A-4069-A9FE-17852E7F22EB}" dt="2018-06-12T12:06:17.129" v="540" actId="478"/>
          <ac:picMkLst>
            <pc:docMk/>
            <pc:sldMk cId="48628047" sldId="275"/>
            <ac:picMk id="9" creationId="{8B173911-7E39-46CF-ADF9-A3BC75E3EC90}"/>
          </ac:picMkLst>
        </pc:picChg>
      </pc:sldChg>
      <pc:sldChg chg="addSp delSp modSp">
        <pc:chgData name="Matteo Corain" userId="1f5c112c79a0296d" providerId="LiveId" clId="{EEEF3436-BE3A-4069-A9FE-17852E7F22EB}" dt="2018-06-12T12:06:31.938" v="546" actId="478"/>
        <pc:sldMkLst>
          <pc:docMk/>
          <pc:sldMk cId="682941579" sldId="276"/>
        </pc:sldMkLst>
        <pc:spChg chg="mod">
          <ac:chgData name="Matteo Corain" userId="1f5c112c79a0296d" providerId="LiveId" clId="{EEEF3436-BE3A-4069-A9FE-17852E7F22EB}" dt="2018-06-12T12:06:24.162" v="543" actId="27636"/>
          <ac:spMkLst>
            <pc:docMk/>
            <pc:sldMk cId="682941579" sldId="276"/>
            <ac:spMk id="3" creationId="{86B9C604-3A8D-43A1-9C87-829D86772CED}"/>
          </ac:spMkLst>
        </pc:spChg>
        <pc:spChg chg="add del">
          <ac:chgData name="Matteo Corain" userId="1f5c112c79a0296d" providerId="LiveId" clId="{EEEF3436-BE3A-4069-A9FE-17852E7F22EB}" dt="2018-06-12T12:06:29.878" v="545" actId="478"/>
          <ac:spMkLst>
            <pc:docMk/>
            <pc:sldMk cId="682941579" sldId="276"/>
            <ac:spMk id="7" creationId="{7D671223-2AEC-4C63-9E92-1957E934A4AA}"/>
          </ac:spMkLst>
        </pc:spChg>
        <pc:spChg chg="add mod">
          <ac:chgData name="Matteo Corain" userId="1f5c112c79a0296d" providerId="LiveId" clId="{EEEF3436-BE3A-4069-A9FE-17852E7F22EB}" dt="2018-06-12T12:06:24.162" v="542" actId="27636"/>
          <ac:spMkLst>
            <pc:docMk/>
            <pc:sldMk cId="682941579" sldId="276"/>
            <ac:spMk id="8" creationId="{CD2C3ECD-784D-4F6B-BC43-B11A58229A17}"/>
          </ac:spMkLst>
        </pc:spChg>
        <pc:picChg chg="del">
          <ac:chgData name="Matteo Corain" userId="1f5c112c79a0296d" providerId="LiveId" clId="{EEEF3436-BE3A-4069-A9FE-17852E7F22EB}" dt="2018-06-12T12:06:31.938" v="546" actId="478"/>
          <ac:picMkLst>
            <pc:docMk/>
            <pc:sldMk cId="682941579" sldId="276"/>
            <ac:picMk id="9" creationId="{8B173911-7E39-46CF-ADF9-A3BC75E3EC90}"/>
          </ac:picMkLst>
        </pc:picChg>
      </pc:sldChg>
      <pc:sldChg chg="addSp delSp modSp">
        <pc:chgData name="Matteo Corain" userId="1f5c112c79a0296d" providerId="LiveId" clId="{EEEF3436-BE3A-4069-A9FE-17852E7F22EB}" dt="2018-06-12T13:31:51.982" v="2412" actId="1076"/>
        <pc:sldMkLst>
          <pc:docMk/>
          <pc:sldMk cId="3256165556" sldId="277"/>
        </pc:sldMkLst>
        <pc:spChg chg="add mod">
          <ac:chgData name="Matteo Corain" userId="1f5c112c79a0296d" providerId="LiveId" clId="{EEEF3436-BE3A-4069-A9FE-17852E7F22EB}" dt="2018-06-12T12:04:45.824" v="518" actId="478"/>
          <ac:spMkLst>
            <pc:docMk/>
            <pc:sldMk cId="3256165556" sldId="277"/>
            <ac:spMk id="7" creationId="{3C918C33-DEB5-4598-8637-7B65DFB84B49}"/>
          </ac:spMkLst>
        </pc:spChg>
        <pc:picChg chg="del">
          <ac:chgData name="Matteo Corain" userId="1f5c112c79a0296d" providerId="LiveId" clId="{EEEF3436-BE3A-4069-A9FE-17852E7F22EB}" dt="2018-06-12T12:04:51.268" v="519" actId="478"/>
          <ac:picMkLst>
            <pc:docMk/>
            <pc:sldMk cId="3256165556" sldId="277"/>
            <ac:picMk id="9" creationId="{8B173911-7E39-46CF-ADF9-A3BC75E3EC90}"/>
          </ac:picMkLst>
        </pc:picChg>
        <pc:picChg chg="mod">
          <ac:chgData name="Matteo Corain" userId="1f5c112c79a0296d" providerId="LiveId" clId="{EEEF3436-BE3A-4069-A9FE-17852E7F22EB}" dt="2018-06-12T13:31:51.982" v="2412" actId="1076"/>
          <ac:picMkLst>
            <pc:docMk/>
            <pc:sldMk cId="3256165556" sldId="277"/>
            <ac:picMk id="10" creationId="{74C98109-BA9F-4D30-B48C-03283C128BFC}"/>
          </ac:picMkLst>
        </pc:picChg>
      </pc:sldChg>
      <pc:sldChg chg="addSp delSp modSp">
        <pc:chgData name="Matteo Corain" userId="1f5c112c79a0296d" providerId="LiveId" clId="{EEEF3436-BE3A-4069-A9FE-17852E7F22EB}" dt="2018-06-12T12:05:10.505" v="523" actId="478"/>
        <pc:sldMkLst>
          <pc:docMk/>
          <pc:sldMk cId="2543933576" sldId="278"/>
        </pc:sldMkLst>
        <pc:spChg chg="mod">
          <ac:chgData name="Matteo Corain" userId="1f5c112c79a0296d" providerId="LiveId" clId="{EEEF3436-BE3A-4069-A9FE-17852E7F22EB}" dt="2018-06-12T12:05:04.089" v="522" actId="27636"/>
          <ac:spMkLst>
            <pc:docMk/>
            <pc:sldMk cId="2543933576" sldId="278"/>
            <ac:spMk id="3" creationId="{86B9C604-3A8D-43A1-9C87-829D86772CED}"/>
          </ac:spMkLst>
        </pc:spChg>
        <pc:spChg chg="add mod">
          <ac:chgData name="Matteo Corain" userId="1f5c112c79a0296d" providerId="LiveId" clId="{EEEF3436-BE3A-4069-A9FE-17852E7F22EB}" dt="2018-06-12T12:05:04.089" v="521" actId="27636"/>
          <ac:spMkLst>
            <pc:docMk/>
            <pc:sldMk cId="2543933576" sldId="278"/>
            <ac:spMk id="7" creationId="{E24080AE-6C5F-432B-8B67-B9FF47C68738}"/>
          </ac:spMkLst>
        </pc:spChg>
        <pc:picChg chg="del">
          <ac:chgData name="Matteo Corain" userId="1f5c112c79a0296d" providerId="LiveId" clId="{EEEF3436-BE3A-4069-A9FE-17852E7F22EB}" dt="2018-06-12T12:05:10.505" v="523" actId="478"/>
          <ac:picMkLst>
            <pc:docMk/>
            <pc:sldMk cId="2543933576" sldId="278"/>
            <ac:picMk id="9" creationId="{8B173911-7E39-46CF-ADF9-A3BC75E3EC90}"/>
          </ac:picMkLst>
        </pc:picChg>
      </pc:sldChg>
      <pc:sldChg chg="addSp delSp modSp">
        <pc:chgData name="Matteo Corain" userId="1f5c112c79a0296d" providerId="LiveId" clId="{EEEF3436-BE3A-4069-A9FE-17852E7F22EB}" dt="2018-06-12T12:05:18.845" v="525" actId="478"/>
        <pc:sldMkLst>
          <pc:docMk/>
          <pc:sldMk cId="1430469936" sldId="279"/>
        </pc:sldMkLst>
        <pc:spChg chg="add mod">
          <ac:chgData name="Matteo Corain" userId="1f5c112c79a0296d" providerId="LiveId" clId="{EEEF3436-BE3A-4069-A9FE-17852E7F22EB}" dt="2018-06-12T12:05:16.965" v="524" actId="478"/>
          <ac:spMkLst>
            <pc:docMk/>
            <pc:sldMk cId="1430469936" sldId="279"/>
            <ac:spMk id="8" creationId="{78937418-C528-49F9-9396-3CCFA8AFFF8B}"/>
          </ac:spMkLst>
        </pc:spChg>
        <pc:picChg chg="del">
          <ac:chgData name="Matteo Corain" userId="1f5c112c79a0296d" providerId="LiveId" clId="{EEEF3436-BE3A-4069-A9FE-17852E7F22EB}" dt="2018-06-12T12:05:18.845" v="525" actId="478"/>
          <ac:picMkLst>
            <pc:docMk/>
            <pc:sldMk cId="1430469936" sldId="279"/>
            <ac:picMk id="9" creationId="{8B173911-7E39-46CF-ADF9-A3BC75E3EC90}"/>
          </ac:picMkLst>
        </pc:picChg>
      </pc:sldChg>
      <pc:sldChg chg="addSp delSp modSp">
        <pc:chgData name="Matteo Corain" userId="1f5c112c79a0296d" providerId="LiveId" clId="{EEEF3436-BE3A-4069-A9FE-17852E7F22EB}" dt="2018-06-12T12:05:35.590" v="529" actId="478"/>
        <pc:sldMkLst>
          <pc:docMk/>
          <pc:sldMk cId="1719087288" sldId="280"/>
        </pc:sldMkLst>
        <pc:spChg chg="mod">
          <ac:chgData name="Matteo Corain" userId="1f5c112c79a0296d" providerId="LiveId" clId="{EEEF3436-BE3A-4069-A9FE-17852E7F22EB}" dt="2018-06-12T12:05:33.685" v="528" actId="27636"/>
          <ac:spMkLst>
            <pc:docMk/>
            <pc:sldMk cId="1719087288" sldId="280"/>
            <ac:spMk id="3" creationId="{86B9C604-3A8D-43A1-9C87-829D86772CED}"/>
          </ac:spMkLst>
        </pc:spChg>
        <pc:spChg chg="add mod">
          <ac:chgData name="Matteo Corain" userId="1f5c112c79a0296d" providerId="LiveId" clId="{EEEF3436-BE3A-4069-A9FE-17852E7F22EB}" dt="2018-06-12T12:05:33.685" v="527" actId="27636"/>
          <ac:spMkLst>
            <pc:docMk/>
            <pc:sldMk cId="1719087288" sldId="280"/>
            <ac:spMk id="8" creationId="{48DD23C9-D31C-4271-A0C0-FD569A118254}"/>
          </ac:spMkLst>
        </pc:spChg>
        <pc:picChg chg="del">
          <ac:chgData name="Matteo Corain" userId="1f5c112c79a0296d" providerId="LiveId" clId="{EEEF3436-BE3A-4069-A9FE-17852E7F22EB}" dt="2018-06-12T12:05:35.590" v="529" actId="478"/>
          <ac:picMkLst>
            <pc:docMk/>
            <pc:sldMk cId="1719087288" sldId="280"/>
            <ac:picMk id="9" creationId="{8B173911-7E39-46CF-ADF9-A3BC75E3EC90}"/>
          </ac:picMkLst>
        </pc:picChg>
      </pc:sldChg>
      <pc:sldChg chg="addSp delSp modSp add del mod setBg setClrOvrMap">
        <pc:chgData name="Matteo Corain" userId="1f5c112c79a0296d" providerId="LiveId" clId="{EEEF3436-BE3A-4069-A9FE-17852E7F22EB}" dt="2018-06-12T12:03:30.579" v="499" actId="2696"/>
        <pc:sldMkLst>
          <pc:docMk/>
          <pc:sldMk cId="3695337209" sldId="281"/>
        </pc:sldMkLst>
        <pc:spChg chg="mod">
          <ac:chgData name="Matteo Corain" userId="1f5c112c79a0296d" providerId="LiveId" clId="{EEEF3436-BE3A-4069-A9FE-17852E7F22EB}" dt="2018-06-12T12:02:29.467" v="479" actId="26606"/>
          <ac:spMkLst>
            <pc:docMk/>
            <pc:sldMk cId="3695337209" sldId="281"/>
            <ac:spMk id="2" creationId="{7C4755D0-0EF7-4617-B631-02BF209D0D28}"/>
          </ac:spMkLst>
        </pc:spChg>
        <pc:spChg chg="mod">
          <ac:chgData name="Matteo Corain" userId="1f5c112c79a0296d" providerId="LiveId" clId="{EEEF3436-BE3A-4069-A9FE-17852E7F22EB}" dt="2018-06-12T12:02:29.467" v="479" actId="26606"/>
          <ac:spMkLst>
            <pc:docMk/>
            <pc:sldMk cId="3695337209" sldId="281"/>
            <ac:spMk id="3" creationId="{45D15B43-E0B5-4EA3-AAC4-9A4CFA8D7A0F}"/>
          </ac:spMkLst>
        </pc:spChg>
        <pc:spChg chg="mod">
          <ac:chgData name="Matteo Corain" userId="1f5c112c79a0296d" providerId="LiveId" clId="{EEEF3436-BE3A-4069-A9FE-17852E7F22EB}" dt="2018-06-12T12:02:29.467" v="479" actId="26606"/>
          <ac:spMkLst>
            <pc:docMk/>
            <pc:sldMk cId="3695337209" sldId="281"/>
            <ac:spMk id="4" creationId="{9CFCCA2F-2BA6-449B-A42E-56033586A9CA}"/>
          </ac:spMkLst>
        </pc:spChg>
        <pc:spChg chg="mod">
          <ac:chgData name="Matteo Corain" userId="1f5c112c79a0296d" providerId="LiveId" clId="{EEEF3436-BE3A-4069-A9FE-17852E7F22EB}" dt="2018-06-12T12:02:29.467" v="479" actId="26606"/>
          <ac:spMkLst>
            <pc:docMk/>
            <pc:sldMk cId="3695337209" sldId="281"/>
            <ac:spMk id="5" creationId="{9A92FCF7-D1F2-4CD3-8A26-4AD5F25632E0}"/>
          </ac:spMkLst>
        </pc:spChg>
        <pc:spChg chg="mod">
          <ac:chgData name="Matteo Corain" userId="1f5c112c79a0296d" providerId="LiveId" clId="{EEEF3436-BE3A-4069-A9FE-17852E7F22EB}" dt="2018-06-12T12:02:29.467" v="479" actId="26606"/>
          <ac:spMkLst>
            <pc:docMk/>
            <pc:sldMk cId="3695337209" sldId="281"/>
            <ac:spMk id="6" creationId="{A17E7014-33CA-4936-BB6F-5207E14D7E8C}"/>
          </ac:spMkLst>
        </pc:spChg>
        <pc:spChg chg="add del">
          <ac:chgData name="Matteo Corain" userId="1f5c112c79a0296d" providerId="LiveId" clId="{EEEF3436-BE3A-4069-A9FE-17852E7F22EB}" dt="2018-06-12T12:02:22.443" v="475" actId="26606"/>
          <ac:spMkLst>
            <pc:docMk/>
            <pc:sldMk cId="3695337209" sldId="281"/>
            <ac:spMk id="10" creationId="{46F7435D-E3DB-47B1-BA61-B00ACC83A9DE}"/>
          </ac:spMkLst>
        </pc:spChg>
        <pc:spChg chg="add del">
          <ac:chgData name="Matteo Corain" userId="1f5c112c79a0296d" providerId="LiveId" clId="{EEEF3436-BE3A-4069-A9FE-17852E7F22EB}" dt="2018-06-12T12:02:22.443" v="475" actId="26606"/>
          <ac:spMkLst>
            <pc:docMk/>
            <pc:sldMk cId="3695337209" sldId="281"/>
            <ac:spMk id="11" creationId="{F263A0B5-F8C4-4116-809F-78A768EA79A6}"/>
          </ac:spMkLst>
        </pc:spChg>
        <pc:spChg chg="add del">
          <ac:chgData name="Matteo Corain" userId="1f5c112c79a0296d" providerId="LiveId" clId="{EEEF3436-BE3A-4069-A9FE-17852E7F22EB}" dt="2018-06-12T12:02:17.536" v="471" actId="26606"/>
          <ac:spMkLst>
            <pc:docMk/>
            <pc:sldMk cId="3695337209" sldId="281"/>
            <ac:spMk id="13" creationId="{68A4132F-DEC6-4332-A00C-A11AD4519B6C}"/>
          </ac:spMkLst>
        </pc:spChg>
        <pc:spChg chg="add del">
          <ac:chgData name="Matteo Corain" userId="1f5c112c79a0296d" providerId="LiveId" clId="{EEEF3436-BE3A-4069-A9FE-17852E7F22EB}" dt="2018-06-12T12:02:29.467" v="479" actId="26606"/>
          <ac:spMkLst>
            <pc:docMk/>
            <pc:sldMk cId="3695337209" sldId="281"/>
            <ac:spMk id="14" creationId="{CF62D2A7-8207-488C-9F46-316BA81A16C8}"/>
          </ac:spMkLst>
        </pc:spChg>
        <pc:spChg chg="add del">
          <ac:chgData name="Matteo Corain" userId="1f5c112c79a0296d" providerId="LiveId" clId="{EEEF3436-BE3A-4069-A9FE-17852E7F22EB}" dt="2018-06-12T12:02:17.536" v="471" actId="26606"/>
          <ac:spMkLst>
            <pc:docMk/>
            <pc:sldMk cId="3695337209" sldId="281"/>
            <ac:spMk id="15" creationId="{64965EAE-E41A-435F-B993-07E824B6C977}"/>
          </ac:spMkLst>
        </pc:spChg>
        <pc:spChg chg="add del">
          <ac:chgData name="Matteo Corain" userId="1f5c112c79a0296d" providerId="LiveId" clId="{EEEF3436-BE3A-4069-A9FE-17852E7F22EB}" dt="2018-06-12T12:02:17.536" v="471" actId="26606"/>
          <ac:spMkLst>
            <pc:docMk/>
            <pc:sldMk cId="3695337209" sldId="281"/>
            <ac:spMk id="17" creationId="{152F8994-E6D4-4311-9548-C3607BC43645}"/>
          </ac:spMkLst>
        </pc:spChg>
        <pc:picChg chg="add mod ord">
          <ac:chgData name="Matteo Corain" userId="1f5c112c79a0296d" providerId="LiveId" clId="{EEEF3436-BE3A-4069-A9FE-17852E7F22EB}" dt="2018-06-12T12:02:29.467" v="479" actId="26606"/>
          <ac:picMkLst>
            <pc:docMk/>
            <pc:sldMk cId="3695337209" sldId="281"/>
            <ac:picMk id="8" creationId="{75DD7D01-7B1A-4830-83AA-E96758841C0D}"/>
          </ac:picMkLst>
        </pc:picChg>
      </pc:sldChg>
      <pc:sldChg chg="addSp delSp modSp add del mod setBg setClrOvrMap">
        <pc:chgData name="Matteo Corain" userId="1f5c112c79a0296d" providerId="LiveId" clId="{EEEF3436-BE3A-4069-A9FE-17852E7F22EB}" dt="2018-06-12T12:47:35.943" v="754" actId="2696"/>
        <pc:sldMkLst>
          <pc:docMk/>
          <pc:sldMk cId="1375398881" sldId="282"/>
        </pc:sldMkLst>
        <pc:spChg chg="mod">
          <ac:chgData name="Matteo Corain" userId="1f5c112c79a0296d" providerId="LiveId" clId="{EEEF3436-BE3A-4069-A9FE-17852E7F22EB}" dt="2018-06-12T12:04:04.880" v="517" actId="26606"/>
          <ac:spMkLst>
            <pc:docMk/>
            <pc:sldMk cId="1375398881" sldId="282"/>
            <ac:spMk id="2" creationId="{D1AB2923-F50D-4E2E-A1CD-AF0593B1E938}"/>
          </ac:spMkLst>
        </pc:spChg>
        <pc:spChg chg="mod">
          <ac:chgData name="Matteo Corain" userId="1f5c112c79a0296d" providerId="LiveId" clId="{EEEF3436-BE3A-4069-A9FE-17852E7F22EB}" dt="2018-06-12T12:04:04.880" v="517" actId="26606"/>
          <ac:spMkLst>
            <pc:docMk/>
            <pc:sldMk cId="1375398881" sldId="282"/>
            <ac:spMk id="3" creationId="{163A7174-3026-4C23-A71B-9689E040B524}"/>
          </ac:spMkLst>
        </pc:spChg>
        <pc:spChg chg="del mod">
          <ac:chgData name="Matteo Corain" userId="1f5c112c79a0296d" providerId="LiveId" clId="{EEEF3436-BE3A-4069-A9FE-17852E7F22EB}" dt="2018-06-12T12:03:24.556" v="498" actId="931"/>
          <ac:spMkLst>
            <pc:docMk/>
            <pc:sldMk cId="1375398881" sldId="282"/>
            <ac:spMk id="4" creationId="{A35A0337-6326-4ED2-B02F-E989AD158ECF}"/>
          </ac:spMkLst>
        </pc:spChg>
        <pc:spChg chg="mod">
          <ac:chgData name="Matteo Corain" userId="1f5c112c79a0296d" providerId="LiveId" clId="{EEEF3436-BE3A-4069-A9FE-17852E7F22EB}" dt="2018-06-12T12:04:04.880" v="517" actId="26606"/>
          <ac:spMkLst>
            <pc:docMk/>
            <pc:sldMk cId="1375398881" sldId="282"/>
            <ac:spMk id="5" creationId="{132F7C54-6C53-48E2-8C53-49015D768F79}"/>
          </ac:spMkLst>
        </pc:spChg>
        <pc:spChg chg="mod">
          <ac:chgData name="Matteo Corain" userId="1f5c112c79a0296d" providerId="LiveId" clId="{EEEF3436-BE3A-4069-A9FE-17852E7F22EB}" dt="2018-06-12T12:04:04.880" v="517" actId="26606"/>
          <ac:spMkLst>
            <pc:docMk/>
            <pc:sldMk cId="1375398881" sldId="282"/>
            <ac:spMk id="6" creationId="{09296A3D-A1FA-486D-BADC-C57970BAAD11}"/>
          </ac:spMkLst>
        </pc:spChg>
        <pc:spChg chg="mod">
          <ac:chgData name="Matteo Corain" userId="1f5c112c79a0296d" providerId="LiveId" clId="{EEEF3436-BE3A-4069-A9FE-17852E7F22EB}" dt="2018-06-12T12:04:04.880" v="517" actId="26606"/>
          <ac:spMkLst>
            <pc:docMk/>
            <pc:sldMk cId="1375398881" sldId="282"/>
            <ac:spMk id="7" creationId="{3642224C-79A8-40F5-892B-490FCE854DEC}"/>
          </ac:spMkLst>
        </pc:spChg>
        <pc:spChg chg="add del">
          <ac:chgData name="Matteo Corain" userId="1f5c112c79a0296d" providerId="LiveId" clId="{EEEF3436-BE3A-4069-A9FE-17852E7F22EB}" dt="2018-06-12T12:03:53.373" v="505" actId="26606"/>
          <ac:spMkLst>
            <pc:docMk/>
            <pc:sldMk cId="1375398881" sldId="282"/>
            <ac:spMk id="11" creationId="{6EBF06A5-4173-45DE-87B1-0791E098A374}"/>
          </ac:spMkLst>
        </pc:spChg>
        <pc:spChg chg="add del">
          <ac:chgData name="Matteo Corain" userId="1f5c112c79a0296d" providerId="LiveId" clId="{EEEF3436-BE3A-4069-A9FE-17852E7F22EB}" dt="2018-06-12T12:03:53.373" v="505" actId="26606"/>
          <ac:spMkLst>
            <pc:docMk/>
            <pc:sldMk cId="1375398881" sldId="282"/>
            <ac:spMk id="12" creationId="{869A01FF-E930-4B34-9942-5ACABF37FE8E}"/>
          </ac:spMkLst>
        </pc:spChg>
        <pc:spChg chg="add del">
          <ac:chgData name="Matteo Corain" userId="1f5c112c79a0296d" providerId="LiveId" clId="{EEEF3436-BE3A-4069-A9FE-17852E7F22EB}" dt="2018-06-12T12:04:00.878" v="513" actId="26606"/>
          <ac:spMkLst>
            <pc:docMk/>
            <pc:sldMk cId="1375398881" sldId="282"/>
            <ac:spMk id="13" creationId="{CF62D2A7-8207-488C-9F46-316BA81A16C8}"/>
          </ac:spMkLst>
        </pc:spChg>
        <pc:spChg chg="add del">
          <ac:chgData name="Matteo Corain" userId="1f5c112c79a0296d" providerId="LiveId" clId="{EEEF3436-BE3A-4069-A9FE-17852E7F22EB}" dt="2018-06-12T12:03:46.408" v="501" actId="26606"/>
          <ac:spMkLst>
            <pc:docMk/>
            <pc:sldMk cId="1375398881" sldId="282"/>
            <ac:spMk id="14" creationId="{68A4132F-DEC6-4332-A00C-A11AD4519B6C}"/>
          </ac:spMkLst>
        </pc:spChg>
        <pc:spChg chg="add del">
          <ac:chgData name="Matteo Corain" userId="1f5c112c79a0296d" providerId="LiveId" clId="{EEEF3436-BE3A-4069-A9FE-17852E7F22EB}" dt="2018-06-12T12:03:56.516" v="507" actId="26606"/>
          <ac:spMkLst>
            <pc:docMk/>
            <pc:sldMk cId="1375398881" sldId="282"/>
            <ac:spMk id="15" creationId="{867D4867-5BA7-4462-B2F6-A23F4A622AA7}"/>
          </ac:spMkLst>
        </pc:spChg>
        <pc:spChg chg="add del">
          <ac:chgData name="Matteo Corain" userId="1f5c112c79a0296d" providerId="LiveId" clId="{EEEF3436-BE3A-4069-A9FE-17852E7F22EB}" dt="2018-06-12T12:03:46.408" v="501" actId="26606"/>
          <ac:spMkLst>
            <pc:docMk/>
            <pc:sldMk cId="1375398881" sldId="282"/>
            <ac:spMk id="16" creationId="{64965EAE-E41A-435F-B993-07E824B6C977}"/>
          </ac:spMkLst>
        </pc:spChg>
        <pc:spChg chg="add del">
          <ac:chgData name="Matteo Corain" userId="1f5c112c79a0296d" providerId="LiveId" clId="{EEEF3436-BE3A-4069-A9FE-17852E7F22EB}" dt="2018-06-12T12:03:57.488" v="509" actId="26606"/>
          <ac:spMkLst>
            <pc:docMk/>
            <pc:sldMk cId="1375398881" sldId="282"/>
            <ac:spMk id="17" creationId="{CF62D2A7-8207-488C-9F46-316BA81A16C8}"/>
          </ac:spMkLst>
        </pc:spChg>
        <pc:spChg chg="add del">
          <ac:chgData name="Matteo Corain" userId="1f5c112c79a0296d" providerId="LiveId" clId="{EEEF3436-BE3A-4069-A9FE-17852E7F22EB}" dt="2018-06-12T12:03:46.408" v="501" actId="26606"/>
          <ac:spMkLst>
            <pc:docMk/>
            <pc:sldMk cId="1375398881" sldId="282"/>
            <ac:spMk id="18" creationId="{152F8994-E6D4-4311-9548-C3607BC43645}"/>
          </ac:spMkLst>
        </pc:spChg>
        <pc:spChg chg="add del">
          <ac:chgData name="Matteo Corain" userId="1f5c112c79a0296d" providerId="LiveId" clId="{EEEF3436-BE3A-4069-A9FE-17852E7F22EB}" dt="2018-06-12T12:04:02.095" v="515" actId="26606"/>
          <ac:spMkLst>
            <pc:docMk/>
            <pc:sldMk cId="1375398881" sldId="282"/>
            <ac:spMk id="19" creationId="{4F74D28C-3268-4E35-8EE1-D92CB4A85A7D}"/>
          </ac:spMkLst>
        </pc:spChg>
        <pc:spChg chg="add del">
          <ac:chgData name="Matteo Corain" userId="1f5c112c79a0296d" providerId="LiveId" clId="{EEEF3436-BE3A-4069-A9FE-17852E7F22EB}" dt="2018-06-12T12:04:04.880" v="517" actId="26606"/>
          <ac:spMkLst>
            <pc:docMk/>
            <pc:sldMk cId="1375398881" sldId="282"/>
            <ac:spMk id="21" creationId="{E862BE82-D00D-42C1-BF16-93AA37870C32}"/>
          </ac:spMkLst>
        </pc:spChg>
        <pc:spChg chg="add del">
          <ac:chgData name="Matteo Corain" userId="1f5c112c79a0296d" providerId="LiveId" clId="{EEEF3436-BE3A-4069-A9FE-17852E7F22EB}" dt="2018-06-12T12:04:04.880" v="517" actId="26606"/>
          <ac:spMkLst>
            <pc:docMk/>
            <pc:sldMk cId="1375398881" sldId="282"/>
            <ac:spMk id="22" creationId="{F6D92C2D-1D3D-4974-918C-06579FB354A9}"/>
          </ac:spMkLst>
        </pc:spChg>
        <pc:picChg chg="add mod ord">
          <ac:chgData name="Matteo Corain" userId="1f5c112c79a0296d" providerId="LiveId" clId="{EEEF3436-BE3A-4069-A9FE-17852E7F22EB}" dt="2018-06-12T12:04:04.880" v="517" actId="26606"/>
          <ac:picMkLst>
            <pc:docMk/>
            <pc:sldMk cId="1375398881" sldId="282"/>
            <ac:picMk id="9" creationId="{F8EB12BC-4E2A-4B78-AE3A-FF6018359341}"/>
          </ac:picMkLst>
        </pc:picChg>
      </pc:sldChg>
      <pc:sldChg chg="add del">
        <pc:chgData name="Matteo Corain" userId="1f5c112c79a0296d" providerId="LiveId" clId="{EEEF3436-BE3A-4069-A9FE-17852E7F22EB}" dt="2018-06-12T12:41:10.449" v="549" actId="1076"/>
        <pc:sldMkLst>
          <pc:docMk/>
          <pc:sldMk cId="646868064" sldId="283"/>
        </pc:sldMkLst>
      </pc:sldChg>
      <pc:sldChg chg="addSp delSp modSp add">
        <pc:chgData name="Matteo Corain" userId="1f5c112c79a0296d" providerId="LiveId" clId="{EEEF3436-BE3A-4069-A9FE-17852E7F22EB}" dt="2018-06-12T12:50:25.623" v="964" actId="20577"/>
        <pc:sldMkLst>
          <pc:docMk/>
          <pc:sldMk cId="1213434176" sldId="283"/>
        </pc:sldMkLst>
        <pc:spChg chg="mod">
          <ac:chgData name="Matteo Corain" userId="1f5c112c79a0296d" providerId="LiveId" clId="{EEEF3436-BE3A-4069-A9FE-17852E7F22EB}" dt="2018-06-12T12:43:46.927" v="576" actId="20577"/>
          <ac:spMkLst>
            <pc:docMk/>
            <pc:sldMk cId="1213434176" sldId="283"/>
            <ac:spMk id="2" creationId="{CD8D3AD5-6DF3-454D-8963-59141BE669C2}"/>
          </ac:spMkLst>
        </pc:spChg>
        <pc:spChg chg="del">
          <ac:chgData name="Matteo Corain" userId="1f5c112c79a0296d" providerId="LiveId" clId="{EEEF3436-BE3A-4069-A9FE-17852E7F22EB}" dt="2018-06-12T12:44:05.128" v="577" actId="931"/>
          <ac:spMkLst>
            <pc:docMk/>
            <pc:sldMk cId="1213434176" sldId="283"/>
            <ac:spMk id="3" creationId="{6FB01C1B-5024-447B-A0AA-5510D65C865C}"/>
          </ac:spMkLst>
        </pc:spChg>
        <pc:spChg chg="add mod">
          <ac:chgData name="Matteo Corain" userId="1f5c112c79a0296d" providerId="LiveId" clId="{EEEF3436-BE3A-4069-A9FE-17852E7F22EB}" dt="2018-06-12T12:50:25.623" v="964" actId="20577"/>
          <ac:spMkLst>
            <pc:docMk/>
            <pc:sldMk cId="1213434176" sldId="283"/>
            <ac:spMk id="9" creationId="{3A2A1684-08B3-47B7-8E99-31F712FC45A9}"/>
          </ac:spMkLst>
        </pc:spChg>
        <pc:picChg chg="add mod">
          <ac:chgData name="Matteo Corain" userId="1f5c112c79a0296d" providerId="LiveId" clId="{EEEF3436-BE3A-4069-A9FE-17852E7F22EB}" dt="2018-06-12T12:44:05.128" v="577" actId="931"/>
          <ac:picMkLst>
            <pc:docMk/>
            <pc:sldMk cId="1213434176" sldId="283"/>
            <ac:picMk id="8" creationId="{A2D4A093-5B12-4F0D-80BD-1189E7916CFC}"/>
          </ac:picMkLst>
        </pc:picChg>
      </pc:sldChg>
      <pc:sldChg chg="add del">
        <pc:chgData name="Matteo Corain" userId="1f5c112c79a0296d" providerId="LiveId" clId="{EEEF3436-BE3A-4069-A9FE-17852E7F22EB}" dt="2018-06-12T12:44:21.665" v="579" actId="1076"/>
        <pc:sldMkLst>
          <pc:docMk/>
          <pc:sldMk cId="2825211491" sldId="284"/>
        </pc:sldMkLst>
      </pc:sldChg>
      <pc:sldChg chg="modSp add">
        <pc:chgData name="Matteo Corain" userId="1f5c112c79a0296d" providerId="LiveId" clId="{EEEF3436-BE3A-4069-A9FE-17852E7F22EB}" dt="2018-06-12T13:06:40.691" v="2187" actId="20577"/>
        <pc:sldMkLst>
          <pc:docMk/>
          <pc:sldMk cId="4028020631" sldId="284"/>
        </pc:sldMkLst>
        <pc:spChg chg="mod">
          <ac:chgData name="Matteo Corain" userId="1f5c112c79a0296d" providerId="LiveId" clId="{EEEF3436-BE3A-4069-A9FE-17852E7F22EB}" dt="2018-06-12T12:56:24.781" v="1057" actId="20577"/>
          <ac:spMkLst>
            <pc:docMk/>
            <pc:sldMk cId="4028020631" sldId="284"/>
            <ac:spMk id="2" creationId="{0B95B1F4-BE4E-44F0-B7AB-8A9762416913}"/>
          </ac:spMkLst>
        </pc:spChg>
        <pc:spChg chg="mod">
          <ac:chgData name="Matteo Corain" userId="1f5c112c79a0296d" providerId="LiveId" clId="{EEEF3436-BE3A-4069-A9FE-17852E7F22EB}" dt="2018-06-12T13:06:40.691" v="2187" actId="20577"/>
          <ac:spMkLst>
            <pc:docMk/>
            <pc:sldMk cId="4028020631" sldId="284"/>
            <ac:spMk id="3" creationId="{AD07E9E9-FF46-4358-B2D9-E863238ABB05}"/>
          </ac:spMkLst>
        </pc:spChg>
      </pc:sldChg>
      <pc:sldChg chg="addSp delSp modSp add">
        <pc:chgData name="Matteo Corain" userId="1f5c112c79a0296d" providerId="LiveId" clId="{EEEF3436-BE3A-4069-A9FE-17852E7F22EB}" dt="2018-06-12T13:31:20.751" v="2410" actId="20577"/>
        <pc:sldMkLst>
          <pc:docMk/>
          <pc:sldMk cId="2748409083" sldId="285"/>
        </pc:sldMkLst>
        <pc:spChg chg="mod">
          <ac:chgData name="Matteo Corain" userId="1f5c112c79a0296d" providerId="LiveId" clId="{EEEF3436-BE3A-4069-A9FE-17852E7F22EB}" dt="2018-06-12T13:09:15.938" v="2199" actId="20577"/>
          <ac:spMkLst>
            <pc:docMk/>
            <pc:sldMk cId="2748409083" sldId="285"/>
            <ac:spMk id="2" creationId="{75C9B54E-836A-4A20-8402-CF479179B16C}"/>
          </ac:spMkLst>
        </pc:spChg>
        <pc:spChg chg="mod">
          <ac:chgData name="Matteo Corain" userId="1f5c112c79a0296d" providerId="LiveId" clId="{EEEF3436-BE3A-4069-A9FE-17852E7F22EB}" dt="2018-06-12T13:31:20.751" v="2410" actId="20577"/>
          <ac:spMkLst>
            <pc:docMk/>
            <pc:sldMk cId="2748409083" sldId="285"/>
            <ac:spMk id="3" creationId="{303D5FC7-943C-42FE-B17A-0C4623BBC840}"/>
          </ac:spMkLst>
        </pc:spChg>
        <pc:spChg chg="del">
          <ac:chgData name="Matteo Corain" userId="1f5c112c79a0296d" providerId="LiveId" clId="{EEEF3436-BE3A-4069-A9FE-17852E7F22EB}" dt="2018-06-12T13:24:46.635" v="2276" actId="931"/>
          <ac:spMkLst>
            <pc:docMk/>
            <pc:sldMk cId="2748409083" sldId="285"/>
            <ac:spMk id="4" creationId="{F3FA2F87-2650-420C-AF45-2CC5A3009F84}"/>
          </ac:spMkLst>
        </pc:spChg>
        <pc:picChg chg="add mod modCrop">
          <ac:chgData name="Matteo Corain" userId="1f5c112c79a0296d" providerId="LiveId" clId="{EEEF3436-BE3A-4069-A9FE-17852E7F22EB}" dt="2018-06-12T13:30:40.517" v="2305" actId="1076"/>
          <ac:picMkLst>
            <pc:docMk/>
            <pc:sldMk cId="2748409083" sldId="285"/>
            <ac:picMk id="9" creationId="{9DE93167-247F-4FE7-97FD-5090432CA496}"/>
          </ac:picMkLst>
        </pc:picChg>
        <pc:picChg chg="add mod modCrop">
          <ac:chgData name="Matteo Corain" userId="1f5c112c79a0296d" providerId="LiveId" clId="{EEEF3436-BE3A-4069-A9FE-17852E7F22EB}" dt="2018-06-12T13:30:25.252" v="2302" actId="1076"/>
          <ac:picMkLst>
            <pc:docMk/>
            <pc:sldMk cId="2748409083" sldId="285"/>
            <ac:picMk id="10" creationId="{A8B4025A-BBB8-4AB4-80DE-41CF9B3006BB}"/>
          </ac:picMkLst>
        </pc:picChg>
      </pc:sldChg>
      <pc:sldChg chg="add">
        <pc:chgData name="Matteo Corain" userId="1f5c112c79a0296d" providerId="LiveId" clId="{EEEF3436-BE3A-4069-A9FE-17852E7F22EB}" dt="2018-06-12T13:32:52.641" v="2413" actId="1076"/>
        <pc:sldMkLst>
          <pc:docMk/>
          <pc:sldMk cId="3520987366" sldId="286"/>
        </pc:sldMkLst>
      </pc:sldChg>
      <pc:sldChg chg="addSp delSp modSp add">
        <pc:chgData name="Matteo Corain" userId="1f5c112c79a0296d" providerId="LiveId" clId="{EEEF3436-BE3A-4069-A9FE-17852E7F22EB}" dt="2018-06-12T13:36:18.770" v="2809" actId="20577"/>
        <pc:sldMkLst>
          <pc:docMk/>
          <pc:sldMk cId="3487825788" sldId="287"/>
        </pc:sldMkLst>
        <pc:spChg chg="mod">
          <ac:chgData name="Matteo Corain" userId="1f5c112c79a0296d" providerId="LiveId" clId="{EEEF3436-BE3A-4069-A9FE-17852E7F22EB}" dt="2018-06-12T13:34:30.551" v="2605" actId="20577"/>
          <ac:spMkLst>
            <pc:docMk/>
            <pc:sldMk cId="3487825788" sldId="287"/>
            <ac:spMk id="2" creationId="{F7AAB2E7-0CDD-4D64-B9AD-A1800BDE2BC5}"/>
          </ac:spMkLst>
        </pc:spChg>
        <pc:spChg chg="del">
          <ac:chgData name="Matteo Corain" userId="1f5c112c79a0296d" providerId="LiveId" clId="{EEEF3436-BE3A-4069-A9FE-17852E7F22EB}" dt="2018-06-12T13:33:32.019" v="2479" actId="1032"/>
          <ac:spMkLst>
            <pc:docMk/>
            <pc:sldMk cId="3487825788" sldId="287"/>
            <ac:spMk id="3" creationId="{2D1F9F73-70A7-4FDF-B203-DEF03015E38B}"/>
          </ac:spMkLst>
        </pc:spChg>
        <pc:graphicFrameChg chg="add mod">
          <ac:chgData name="Matteo Corain" userId="1f5c112c79a0296d" providerId="LiveId" clId="{EEEF3436-BE3A-4069-A9FE-17852E7F22EB}" dt="2018-06-12T13:36:18.770" v="2809" actId="20577"/>
          <ac:graphicFrameMkLst>
            <pc:docMk/>
            <pc:sldMk cId="3487825788" sldId="287"/>
            <ac:graphicFrameMk id="7" creationId="{79125315-807E-4720-AF22-4FE2BF0E4295}"/>
          </ac:graphicFrameMkLst>
        </pc:graphicFrameChg>
      </pc:sldChg>
      <pc:sldChg chg="addSp delSp modSp add">
        <pc:chgData name="Matteo Corain" userId="1f5c112c79a0296d" providerId="LiveId" clId="{EEEF3436-BE3A-4069-A9FE-17852E7F22EB}" dt="2018-06-12T13:40:23.304" v="3055" actId="1076"/>
        <pc:sldMkLst>
          <pc:docMk/>
          <pc:sldMk cId="295583550" sldId="288"/>
        </pc:sldMkLst>
        <pc:spChg chg="mod">
          <ac:chgData name="Matteo Corain" userId="1f5c112c79a0296d" providerId="LiveId" clId="{EEEF3436-BE3A-4069-A9FE-17852E7F22EB}" dt="2018-06-12T13:36:38.355" v="2824" actId="20577"/>
          <ac:spMkLst>
            <pc:docMk/>
            <pc:sldMk cId="295583550" sldId="288"/>
            <ac:spMk id="2" creationId="{7BE37CFD-BB84-485F-BF5C-F9FC6055C095}"/>
          </ac:spMkLst>
        </pc:spChg>
        <pc:spChg chg="del">
          <ac:chgData name="Matteo Corain" userId="1f5c112c79a0296d" providerId="LiveId" clId="{EEEF3436-BE3A-4069-A9FE-17852E7F22EB}" dt="2018-06-12T13:36:50.531" v="2825" actId="1032"/>
          <ac:spMkLst>
            <pc:docMk/>
            <pc:sldMk cId="295583550" sldId="288"/>
            <ac:spMk id="3" creationId="{EFDFA5C5-F66B-43B9-9FE7-FEBB113E1555}"/>
          </ac:spMkLst>
        </pc:spChg>
        <pc:graphicFrameChg chg="add mod">
          <ac:chgData name="Matteo Corain" userId="1f5c112c79a0296d" providerId="LiveId" clId="{EEEF3436-BE3A-4069-A9FE-17852E7F22EB}" dt="2018-06-12T13:38:39.143" v="3045" actId="20577"/>
          <ac:graphicFrameMkLst>
            <pc:docMk/>
            <pc:sldMk cId="295583550" sldId="288"/>
            <ac:graphicFrameMk id="7" creationId="{321E6DA2-A93C-4C8E-B49F-D7B2D1E29AE7}"/>
          </ac:graphicFrameMkLst>
        </pc:graphicFrameChg>
        <pc:picChg chg="add mod">
          <ac:chgData name="Matteo Corain" userId="1f5c112c79a0296d" providerId="LiveId" clId="{EEEF3436-BE3A-4069-A9FE-17852E7F22EB}" dt="2018-06-12T13:40:23.304" v="3055" actId="1076"/>
          <ac:picMkLst>
            <pc:docMk/>
            <pc:sldMk cId="295583550" sldId="288"/>
            <ac:picMk id="3074" creationId="{D275A7D4-102F-45C9-8170-0CEAC2F6DC62}"/>
          </ac:picMkLst>
        </pc:picChg>
      </pc:sldChg>
      <pc:sldChg chg="addSp delSp modSp add">
        <pc:chgData name="Matteo Corain" userId="1f5c112c79a0296d" providerId="LiveId" clId="{EEEF3436-BE3A-4069-A9FE-17852E7F22EB}" dt="2018-06-12T13:45:24.667" v="3402" actId="1076"/>
        <pc:sldMkLst>
          <pc:docMk/>
          <pc:sldMk cId="2821576661" sldId="289"/>
        </pc:sldMkLst>
        <pc:spChg chg="mod">
          <ac:chgData name="Matteo Corain" userId="1f5c112c79a0296d" providerId="LiveId" clId="{EEEF3436-BE3A-4069-A9FE-17852E7F22EB}" dt="2018-06-12T13:41:13.683" v="3073" actId="20577"/>
          <ac:spMkLst>
            <pc:docMk/>
            <pc:sldMk cId="2821576661" sldId="289"/>
            <ac:spMk id="2" creationId="{6E434021-9E23-410C-99D7-706228E3F396}"/>
          </ac:spMkLst>
        </pc:spChg>
        <pc:spChg chg="mod">
          <ac:chgData name="Matteo Corain" userId="1f5c112c79a0296d" providerId="LiveId" clId="{EEEF3436-BE3A-4069-A9FE-17852E7F22EB}" dt="2018-06-12T13:44:35.318" v="3394" actId="1076"/>
          <ac:spMkLst>
            <pc:docMk/>
            <pc:sldMk cId="2821576661" sldId="289"/>
            <ac:spMk id="3" creationId="{B84ABECA-DA99-4556-BCD7-7142715933A4}"/>
          </ac:spMkLst>
        </pc:spChg>
        <pc:spChg chg="del mod">
          <ac:chgData name="Matteo Corain" userId="1f5c112c79a0296d" providerId="LiveId" clId="{EEEF3436-BE3A-4069-A9FE-17852E7F22EB}" dt="2018-06-12T13:44:49.185" v="3398" actId="478"/>
          <ac:spMkLst>
            <pc:docMk/>
            <pc:sldMk cId="2821576661" sldId="289"/>
            <ac:spMk id="4" creationId="{9AFC2DDC-E5BE-49F9-A277-9FE2FED0CE3E}"/>
          </ac:spMkLst>
        </pc:spChg>
        <pc:picChg chg="add del">
          <ac:chgData name="Matteo Corain" userId="1f5c112c79a0296d" providerId="LiveId" clId="{EEEF3436-BE3A-4069-A9FE-17852E7F22EB}" dt="2018-06-12T13:41:54.665" v="3075" actId="478"/>
          <ac:picMkLst>
            <pc:docMk/>
            <pc:sldMk cId="2821576661" sldId="289"/>
            <ac:picMk id="4098" creationId="{96D7C362-B62A-4C32-B76C-44288FA5508E}"/>
          </ac:picMkLst>
        </pc:picChg>
        <pc:picChg chg="add mod">
          <ac:chgData name="Matteo Corain" userId="1f5c112c79a0296d" providerId="LiveId" clId="{EEEF3436-BE3A-4069-A9FE-17852E7F22EB}" dt="2018-06-12T13:45:24.667" v="3402" actId="1076"/>
          <ac:picMkLst>
            <pc:docMk/>
            <pc:sldMk cId="2821576661" sldId="289"/>
            <ac:picMk id="4100" creationId="{2FC489F9-8530-4F8D-8E32-1F089068F878}"/>
          </ac:picMkLst>
        </pc:picChg>
      </pc:sldChg>
      <pc:sldChg chg="addSp delSp modSp add">
        <pc:chgData name="Matteo Corain" userId="1f5c112c79a0296d" providerId="LiveId" clId="{EEEF3436-BE3A-4069-A9FE-17852E7F22EB}" dt="2018-06-12T14:02:07.152" v="3867" actId="1076"/>
        <pc:sldMkLst>
          <pc:docMk/>
          <pc:sldMk cId="389021706" sldId="290"/>
        </pc:sldMkLst>
        <pc:spChg chg="mod">
          <ac:chgData name="Matteo Corain" userId="1f5c112c79a0296d" providerId="LiveId" clId="{EEEF3436-BE3A-4069-A9FE-17852E7F22EB}" dt="2018-06-12T13:45:48.591" v="3419" actId="20577"/>
          <ac:spMkLst>
            <pc:docMk/>
            <pc:sldMk cId="389021706" sldId="290"/>
            <ac:spMk id="2" creationId="{72FA1D1E-18D0-4038-A01A-E5A99B9A83CF}"/>
          </ac:spMkLst>
        </pc:spChg>
        <pc:spChg chg="del mod">
          <ac:chgData name="Matteo Corain" userId="1f5c112c79a0296d" providerId="LiveId" clId="{EEEF3436-BE3A-4069-A9FE-17852E7F22EB}" dt="2018-06-12T14:01:40.346" v="3861" actId="478"/>
          <ac:spMkLst>
            <pc:docMk/>
            <pc:sldMk cId="389021706" sldId="290"/>
            <ac:spMk id="3" creationId="{C826D760-2505-4D4C-A421-CF2BF92F82CC}"/>
          </ac:spMkLst>
        </pc:spChg>
        <pc:spChg chg="mod">
          <ac:chgData name="Matteo Corain" userId="1f5c112c79a0296d" providerId="LiveId" clId="{EEEF3436-BE3A-4069-A9FE-17852E7F22EB}" dt="2018-06-12T14:00:38.135" v="3860" actId="20577"/>
          <ac:spMkLst>
            <pc:docMk/>
            <pc:sldMk cId="389021706" sldId="290"/>
            <ac:spMk id="4" creationId="{50EA3F95-4CEF-4CB0-8D55-4AC79CDA94B4}"/>
          </ac:spMkLst>
        </pc:spChg>
        <pc:picChg chg="add mod">
          <ac:chgData name="Matteo Corain" userId="1f5c112c79a0296d" providerId="LiveId" clId="{EEEF3436-BE3A-4069-A9FE-17852E7F22EB}" dt="2018-06-12T14:02:07.152" v="3867" actId="1076"/>
          <ac:picMkLst>
            <pc:docMk/>
            <pc:sldMk cId="389021706" sldId="290"/>
            <ac:picMk id="5122" creationId="{2C1A195F-8DE4-4416-BAA8-4CEE65C8B417}"/>
          </ac:picMkLst>
        </pc:picChg>
      </pc:sldChg>
      <pc:sldMasterChg chg="addSp delSp modSp modSldLayout">
        <pc:chgData name="Matteo Corain" userId="1f5c112c79a0296d" providerId="LiveId" clId="{EEEF3436-BE3A-4069-A9FE-17852E7F22EB}" dt="2018-06-12T12:02:54.753" v="481" actId="14100"/>
        <pc:sldMasterMkLst>
          <pc:docMk/>
          <pc:sldMasterMk cId="804498609" sldId="2147483648"/>
        </pc:sldMasterMkLst>
        <pc:spChg chg="mod">
          <ac:chgData name="Matteo Corain" userId="1f5c112c79a0296d" providerId="LiveId" clId="{EEEF3436-BE3A-4069-A9FE-17852E7F22EB}" dt="2018-06-11T12:13:40.081" v="6" actId="14100"/>
          <ac:spMkLst>
            <pc:docMk/>
            <pc:sldMasterMk cId="804498609" sldId="2147483648"/>
            <ac:spMk id="2" creationId="{77169982-4271-4444-ADC6-8ADA8B4CF78B}"/>
          </ac:spMkLst>
        </pc:spChg>
        <pc:picChg chg="add del mod">
          <ac:chgData name="Matteo Corain" userId="1f5c112c79a0296d" providerId="LiveId" clId="{EEEF3436-BE3A-4069-A9FE-17852E7F22EB}" dt="2018-06-11T12:13:36.387" v="5" actId="478"/>
          <ac:picMkLst>
            <pc:docMk/>
            <pc:sldMasterMk cId="804498609" sldId="2147483648"/>
            <ac:picMk id="7" creationId="{08A7FFA2-CCA3-4740-8DC6-AE2791957084}"/>
          </ac:picMkLst>
        </pc:picChg>
        <pc:sldLayoutChg chg="addSp delSp modSp">
          <pc:chgData name="Matteo Corain" userId="1f5c112c79a0296d" providerId="LiveId" clId="{EEEF3436-BE3A-4069-A9FE-17852E7F22EB}" dt="2018-06-11T12:14:24.045" v="13" actId="14100"/>
          <pc:sldLayoutMkLst>
            <pc:docMk/>
            <pc:sldMasterMk cId="804498609" sldId="2147483648"/>
            <pc:sldLayoutMk cId="4179908209" sldId="2147483650"/>
          </pc:sldLayoutMkLst>
          <pc:spChg chg="mod">
            <ac:chgData name="Matteo Corain" userId="1f5c112c79a0296d" providerId="LiveId" clId="{EEEF3436-BE3A-4069-A9FE-17852E7F22EB}" dt="2018-06-11T12:14:24.045" v="13" actId="14100"/>
            <ac:spMkLst>
              <pc:docMk/>
              <pc:sldMasterMk cId="804498609" sldId="2147483648"/>
              <pc:sldLayoutMk cId="4179908209" sldId="2147483650"/>
              <ac:spMk id="2" creationId="{CD3801C4-C889-4195-BFED-4DB145B9FC92}"/>
            </ac:spMkLst>
          </pc:spChg>
          <pc:picChg chg="add del mod">
            <ac:chgData name="Matteo Corain" userId="1f5c112c79a0296d" providerId="LiveId" clId="{EEEF3436-BE3A-4069-A9FE-17852E7F22EB}" dt="2018-06-11T12:14:15.750" v="10" actId="478"/>
            <ac:picMkLst>
              <pc:docMk/>
              <pc:sldMasterMk cId="804498609" sldId="2147483648"/>
              <pc:sldLayoutMk cId="4179908209" sldId="2147483650"/>
              <ac:picMk id="7" creationId="{BC16DE24-09BC-442E-BEFB-063375F501D2}"/>
            </ac:picMkLst>
          </pc:picChg>
          <pc:picChg chg="add mod">
            <ac:chgData name="Matteo Corain" userId="1f5c112c79a0296d" providerId="LiveId" clId="{EEEF3436-BE3A-4069-A9FE-17852E7F22EB}" dt="2018-06-11T12:14:21.382" v="12" actId="1076"/>
            <ac:picMkLst>
              <pc:docMk/>
              <pc:sldMasterMk cId="804498609" sldId="2147483648"/>
              <pc:sldLayoutMk cId="4179908209" sldId="2147483650"/>
              <ac:picMk id="8" creationId="{F5D5CD5C-3C5F-4E33-B597-CF8F0E0D8EA3}"/>
            </ac:picMkLst>
          </pc:picChg>
        </pc:sldLayoutChg>
        <pc:sldLayoutChg chg="addSp modSp">
          <pc:chgData name="Matteo Corain" userId="1f5c112c79a0296d" providerId="LiveId" clId="{EEEF3436-BE3A-4069-A9FE-17852E7F22EB}" dt="2018-06-11T12:15:15.328" v="20" actId="1076"/>
          <pc:sldLayoutMkLst>
            <pc:docMk/>
            <pc:sldMasterMk cId="804498609" sldId="2147483648"/>
            <pc:sldLayoutMk cId="458723602" sldId="2147483651"/>
          </pc:sldLayoutMkLst>
          <pc:picChg chg="add mod">
            <ac:chgData name="Matteo Corain" userId="1f5c112c79a0296d" providerId="LiveId" clId="{EEEF3436-BE3A-4069-A9FE-17852E7F22EB}" dt="2018-06-11T12:15:15.328" v="20" actId="1076"/>
            <ac:picMkLst>
              <pc:docMk/>
              <pc:sldMasterMk cId="804498609" sldId="2147483648"/>
              <pc:sldLayoutMk cId="458723602" sldId="2147483651"/>
              <ac:picMk id="7" creationId="{8F5DCD0C-D489-4874-B891-45300CED7FC0}"/>
            </ac:picMkLst>
          </pc:picChg>
        </pc:sldLayoutChg>
        <pc:sldLayoutChg chg="addSp modSp">
          <pc:chgData name="Matteo Corain" userId="1f5c112c79a0296d" providerId="LiveId" clId="{EEEF3436-BE3A-4069-A9FE-17852E7F22EB}" dt="2018-06-12T12:02:54.753" v="481" actId="14100"/>
          <pc:sldLayoutMkLst>
            <pc:docMk/>
            <pc:sldMasterMk cId="804498609" sldId="2147483648"/>
            <pc:sldLayoutMk cId="3687327902" sldId="2147483652"/>
          </pc:sldLayoutMkLst>
          <pc:spChg chg="mod">
            <ac:chgData name="Matteo Corain" userId="1f5c112c79a0296d" providerId="LiveId" clId="{EEEF3436-BE3A-4069-A9FE-17852E7F22EB}" dt="2018-06-12T12:02:54.753" v="481" actId="14100"/>
            <ac:spMkLst>
              <pc:docMk/>
              <pc:sldMasterMk cId="804498609" sldId="2147483648"/>
              <pc:sldLayoutMk cId="3687327902" sldId="2147483652"/>
              <ac:spMk id="2" creationId="{B5593761-4303-4D85-8A67-A381C5BA5A35}"/>
            </ac:spMkLst>
          </pc:spChg>
          <pc:picChg chg="add">
            <ac:chgData name="Matteo Corain" userId="1f5c112c79a0296d" providerId="LiveId" clId="{EEEF3436-BE3A-4069-A9FE-17852E7F22EB}" dt="2018-06-12T12:02:49.641" v="480" actId="14100"/>
            <ac:picMkLst>
              <pc:docMk/>
              <pc:sldMasterMk cId="804498609" sldId="2147483648"/>
              <pc:sldLayoutMk cId="3687327902" sldId="2147483652"/>
              <ac:picMk id="8" creationId="{7425F9F5-4D92-4FFD-8117-D075C0572234}"/>
            </ac:picMkLst>
          </pc:pic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image" Target="../media/image10.jpg"/></Relationships>
</file>

<file path=ppt/diagrams/_rels/data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image" Target="../media/image41.jpg"/><Relationship Id="rId4" Type="http://schemas.openxmlformats.org/officeDocument/2006/relationships/image" Target="../media/image2.jp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image" Target="../media/image10.jpg"/></Relationships>
</file>

<file path=ppt/diagrams/_rels/drawing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image" Target="../media/image41.jpg"/><Relationship Id="rId4" Type="http://schemas.openxmlformats.org/officeDocument/2006/relationships/image" Target="../media/image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670BE-E178-40DB-BF77-E2CE4455D442}"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it-IT"/>
        </a:p>
      </dgm:t>
    </dgm:pt>
    <dgm:pt modelId="{D4E35732-A9F8-412F-AC52-888482184261}">
      <dgm:prSet phldrT="[Testo]"/>
      <dgm:spPr/>
      <dgm:t>
        <a:bodyPr/>
        <a:lstStyle/>
        <a:p>
          <a:r>
            <a:rPr lang="it-IT" dirty="0"/>
            <a:t>Alessio </a:t>
          </a:r>
          <a:r>
            <a:rPr lang="it-IT" dirty="0" err="1"/>
            <a:t>Ciarcià</a:t>
          </a:r>
          <a:endParaRPr lang="it-IT" dirty="0"/>
        </a:p>
      </dgm:t>
    </dgm:pt>
    <dgm:pt modelId="{DAE67791-A68E-4466-8809-B8FDF9133BEB}" type="parTrans" cxnId="{A86BFE2A-829A-48CF-A786-FFAA9B4181B4}">
      <dgm:prSet/>
      <dgm:spPr/>
      <dgm:t>
        <a:bodyPr/>
        <a:lstStyle/>
        <a:p>
          <a:endParaRPr lang="it-IT"/>
        </a:p>
      </dgm:t>
    </dgm:pt>
    <dgm:pt modelId="{305DBD80-29F5-46E9-87E4-28AA38BABCEB}" type="sibTrans" cxnId="{A86BFE2A-829A-48CF-A786-FFAA9B4181B4}">
      <dgm:prSet/>
      <dgm:spPr/>
      <dgm:t>
        <a:bodyPr/>
        <a:lstStyle/>
        <a:p>
          <a:endParaRPr lang="it-IT"/>
        </a:p>
      </dgm:t>
    </dgm:pt>
    <dgm:pt modelId="{CEAB6B23-D2F1-4E9C-888E-41D22F0BD718}">
      <dgm:prSet phldrT="[Testo]"/>
      <dgm:spPr/>
      <dgm:t>
        <a:bodyPr/>
        <a:lstStyle/>
        <a:p>
          <a:r>
            <a:rPr lang="it-IT" dirty="0"/>
            <a:t>SW </a:t>
          </a:r>
          <a:r>
            <a:rPr lang="it-IT" dirty="0" err="1"/>
            <a:t>developer</a:t>
          </a:r>
          <a:endParaRPr lang="it-IT" dirty="0"/>
        </a:p>
      </dgm:t>
    </dgm:pt>
    <dgm:pt modelId="{9F2877DA-28A0-45D8-A1B6-7A0ED7E6A0E3}" type="parTrans" cxnId="{DFB251A6-8FB5-4DA2-A5F5-FF7F1C3F938A}">
      <dgm:prSet/>
      <dgm:spPr/>
      <dgm:t>
        <a:bodyPr/>
        <a:lstStyle/>
        <a:p>
          <a:endParaRPr lang="it-IT"/>
        </a:p>
      </dgm:t>
    </dgm:pt>
    <dgm:pt modelId="{453DF9EC-CABA-4764-9962-D5C3CACD8280}" type="sibTrans" cxnId="{DFB251A6-8FB5-4DA2-A5F5-FF7F1C3F938A}">
      <dgm:prSet/>
      <dgm:spPr/>
      <dgm:t>
        <a:bodyPr/>
        <a:lstStyle/>
        <a:p>
          <a:endParaRPr lang="it-IT"/>
        </a:p>
      </dgm:t>
    </dgm:pt>
    <dgm:pt modelId="{842D402C-5864-4AEB-ACD2-54ACDD1F236E}">
      <dgm:prSet phldrT="[Testo]"/>
      <dgm:spPr/>
      <dgm:t>
        <a:bodyPr/>
        <a:lstStyle/>
        <a:p>
          <a:r>
            <a:rPr lang="it-IT" dirty="0"/>
            <a:t>Matteo Corain</a:t>
          </a:r>
        </a:p>
      </dgm:t>
    </dgm:pt>
    <dgm:pt modelId="{3682C6D7-58D2-4E7A-8CA1-E70019297F45}" type="parTrans" cxnId="{B3FD9A28-BF0C-4DE0-B3CE-024181C1A7D6}">
      <dgm:prSet/>
      <dgm:spPr/>
      <dgm:t>
        <a:bodyPr/>
        <a:lstStyle/>
        <a:p>
          <a:endParaRPr lang="it-IT"/>
        </a:p>
      </dgm:t>
    </dgm:pt>
    <dgm:pt modelId="{8D2CAD48-9DC4-4B6A-96DD-0BD4898644ED}" type="sibTrans" cxnId="{B3FD9A28-BF0C-4DE0-B3CE-024181C1A7D6}">
      <dgm:prSet/>
      <dgm:spPr/>
      <dgm:t>
        <a:bodyPr/>
        <a:lstStyle/>
        <a:p>
          <a:endParaRPr lang="it-IT"/>
        </a:p>
      </dgm:t>
    </dgm:pt>
    <dgm:pt modelId="{6564BA36-0629-4621-AA93-6CCE1C287629}">
      <dgm:prSet phldrT="[Testo]"/>
      <dgm:spPr/>
      <dgm:t>
        <a:bodyPr/>
        <a:lstStyle/>
        <a:p>
          <a:r>
            <a:rPr lang="it-IT" dirty="0"/>
            <a:t>SW </a:t>
          </a:r>
          <a:r>
            <a:rPr lang="it-IT" dirty="0" err="1"/>
            <a:t>developer</a:t>
          </a:r>
          <a:endParaRPr lang="it-IT" dirty="0"/>
        </a:p>
      </dgm:t>
    </dgm:pt>
    <dgm:pt modelId="{08A19B4C-5551-4CEB-BAE0-EFD50BEEAD89}" type="parTrans" cxnId="{FE5296A2-A209-4FB5-BFD4-25D2C8A525F3}">
      <dgm:prSet/>
      <dgm:spPr/>
      <dgm:t>
        <a:bodyPr/>
        <a:lstStyle/>
        <a:p>
          <a:endParaRPr lang="it-IT"/>
        </a:p>
      </dgm:t>
    </dgm:pt>
    <dgm:pt modelId="{A03E1181-DEBA-4B1D-A08F-720431A45B99}" type="sibTrans" cxnId="{FE5296A2-A209-4FB5-BFD4-25D2C8A525F3}">
      <dgm:prSet/>
      <dgm:spPr/>
      <dgm:t>
        <a:bodyPr/>
        <a:lstStyle/>
        <a:p>
          <a:endParaRPr lang="it-IT"/>
        </a:p>
      </dgm:t>
    </dgm:pt>
    <dgm:pt modelId="{F7A85E0A-A53A-4D47-B2EF-E4A4528948E7}">
      <dgm:prSet phldrT="[Testo]"/>
      <dgm:spPr/>
      <dgm:t>
        <a:bodyPr/>
        <a:lstStyle/>
        <a:p>
          <a:r>
            <a:rPr lang="it-IT" dirty="0"/>
            <a:t>Andrea </a:t>
          </a:r>
          <a:r>
            <a:rPr lang="it-IT" dirty="0" err="1"/>
            <a:t>Cossio</a:t>
          </a:r>
          <a:endParaRPr lang="it-IT" dirty="0"/>
        </a:p>
      </dgm:t>
    </dgm:pt>
    <dgm:pt modelId="{7CF3099D-1CE1-46F3-A4DE-DE169CA46CFD}" type="parTrans" cxnId="{A3F64AC1-8B5C-4CC7-8C17-B89D86FAAF8C}">
      <dgm:prSet/>
      <dgm:spPr/>
      <dgm:t>
        <a:bodyPr/>
        <a:lstStyle/>
        <a:p>
          <a:endParaRPr lang="it-IT"/>
        </a:p>
      </dgm:t>
    </dgm:pt>
    <dgm:pt modelId="{D5332200-BAA1-403F-B3DB-F1C374827975}" type="sibTrans" cxnId="{A3F64AC1-8B5C-4CC7-8C17-B89D86FAAF8C}">
      <dgm:prSet/>
      <dgm:spPr/>
      <dgm:t>
        <a:bodyPr/>
        <a:lstStyle/>
        <a:p>
          <a:endParaRPr lang="it-IT"/>
        </a:p>
      </dgm:t>
    </dgm:pt>
    <dgm:pt modelId="{628A5510-D4A5-4A0B-B8C1-8C42551AC136}">
      <dgm:prSet phldrT="[Testo]"/>
      <dgm:spPr/>
      <dgm:t>
        <a:bodyPr/>
        <a:lstStyle/>
        <a:p>
          <a:r>
            <a:rPr lang="it-IT" dirty="0"/>
            <a:t>HW </a:t>
          </a:r>
          <a:r>
            <a:rPr lang="it-IT" dirty="0" err="1"/>
            <a:t>developer</a:t>
          </a:r>
          <a:endParaRPr lang="it-IT" dirty="0"/>
        </a:p>
      </dgm:t>
    </dgm:pt>
    <dgm:pt modelId="{DE612242-FB2D-4581-A694-6E3473648892}" type="parTrans" cxnId="{E38A4CC7-0E59-404C-980D-5FBE06576FD5}">
      <dgm:prSet/>
      <dgm:spPr/>
      <dgm:t>
        <a:bodyPr/>
        <a:lstStyle/>
        <a:p>
          <a:endParaRPr lang="it-IT"/>
        </a:p>
      </dgm:t>
    </dgm:pt>
    <dgm:pt modelId="{C293D227-874B-4B39-B517-885F712B2526}" type="sibTrans" cxnId="{E38A4CC7-0E59-404C-980D-5FBE06576FD5}">
      <dgm:prSet/>
      <dgm:spPr/>
      <dgm:t>
        <a:bodyPr/>
        <a:lstStyle/>
        <a:p>
          <a:endParaRPr lang="it-IT"/>
        </a:p>
      </dgm:t>
    </dgm:pt>
    <dgm:pt modelId="{57D7AE42-DD6E-483A-B8B6-DBDC70B49C05}">
      <dgm:prSet phldrT="[Testo]"/>
      <dgm:spPr/>
      <dgm:t>
        <a:bodyPr/>
        <a:lstStyle/>
        <a:p>
          <a:r>
            <a:rPr lang="it-IT" dirty="0"/>
            <a:t>Raffaele </a:t>
          </a:r>
          <a:r>
            <a:rPr lang="it-IT" dirty="0" err="1"/>
            <a:t>Tuzzo</a:t>
          </a:r>
          <a:endParaRPr lang="it-IT" dirty="0"/>
        </a:p>
      </dgm:t>
    </dgm:pt>
    <dgm:pt modelId="{0621A720-4A7F-4D29-AA8A-2F672B721258}" type="parTrans" cxnId="{E76BCBDB-CB05-4200-BB96-A6045D5108B2}">
      <dgm:prSet/>
      <dgm:spPr/>
      <dgm:t>
        <a:bodyPr/>
        <a:lstStyle/>
        <a:p>
          <a:endParaRPr lang="it-IT"/>
        </a:p>
      </dgm:t>
    </dgm:pt>
    <dgm:pt modelId="{B725480C-C9A6-4663-ACF4-5EEDEF32F1FB}" type="sibTrans" cxnId="{E76BCBDB-CB05-4200-BB96-A6045D5108B2}">
      <dgm:prSet/>
      <dgm:spPr/>
      <dgm:t>
        <a:bodyPr/>
        <a:lstStyle/>
        <a:p>
          <a:endParaRPr lang="it-IT"/>
        </a:p>
      </dgm:t>
    </dgm:pt>
    <dgm:pt modelId="{652CEEB9-41D9-4FD7-A4D1-432FB5C0576E}">
      <dgm:prSet phldrT="[Testo]"/>
      <dgm:spPr/>
      <dgm:t>
        <a:bodyPr/>
        <a:lstStyle/>
        <a:p>
          <a:r>
            <a:rPr lang="it-IT" dirty="0"/>
            <a:t>SW </a:t>
          </a:r>
          <a:r>
            <a:rPr lang="it-IT" dirty="0" err="1"/>
            <a:t>developer</a:t>
          </a:r>
          <a:endParaRPr lang="it-IT" dirty="0"/>
        </a:p>
      </dgm:t>
    </dgm:pt>
    <dgm:pt modelId="{CEE2CDD8-1C20-48BD-BE3F-4245326DFCEC}" type="parTrans" cxnId="{0F8182DA-1169-4C91-8908-A9BA66661708}">
      <dgm:prSet/>
      <dgm:spPr/>
      <dgm:t>
        <a:bodyPr/>
        <a:lstStyle/>
        <a:p>
          <a:endParaRPr lang="it-IT"/>
        </a:p>
      </dgm:t>
    </dgm:pt>
    <dgm:pt modelId="{C9931E53-E528-49BB-B844-90275F463157}" type="sibTrans" cxnId="{0F8182DA-1169-4C91-8908-A9BA66661708}">
      <dgm:prSet/>
      <dgm:spPr/>
      <dgm:t>
        <a:bodyPr/>
        <a:lstStyle/>
        <a:p>
          <a:endParaRPr lang="it-IT"/>
        </a:p>
      </dgm:t>
    </dgm:pt>
    <dgm:pt modelId="{4CCCF29F-1FE7-4FA1-9C79-FBFE0116EC62}">
      <dgm:prSet phldrT="[Testo]"/>
      <dgm:spPr/>
      <dgm:t>
        <a:bodyPr/>
        <a:lstStyle/>
        <a:p>
          <a:r>
            <a:rPr lang="it-IT" dirty="0" err="1"/>
            <a:t>Wear</a:t>
          </a:r>
          <a:r>
            <a:rPr lang="it-IT" dirty="0"/>
            <a:t> </a:t>
          </a:r>
          <a:r>
            <a:rPr lang="it-IT" dirty="0" err="1"/>
            <a:t>app</a:t>
          </a:r>
          <a:endParaRPr lang="it-IT" dirty="0"/>
        </a:p>
      </dgm:t>
    </dgm:pt>
    <dgm:pt modelId="{992417E1-27EE-476E-BF84-01B78BA42D09}" type="parTrans" cxnId="{FA235FF4-19FE-4B27-B77B-A247D0F1FF23}">
      <dgm:prSet/>
      <dgm:spPr/>
      <dgm:t>
        <a:bodyPr/>
        <a:lstStyle/>
        <a:p>
          <a:endParaRPr lang="it-IT"/>
        </a:p>
      </dgm:t>
    </dgm:pt>
    <dgm:pt modelId="{8EC0982E-FC38-4E24-B356-34C16F5C93CB}" type="sibTrans" cxnId="{FA235FF4-19FE-4B27-B77B-A247D0F1FF23}">
      <dgm:prSet/>
      <dgm:spPr/>
      <dgm:t>
        <a:bodyPr/>
        <a:lstStyle/>
        <a:p>
          <a:endParaRPr lang="it-IT"/>
        </a:p>
      </dgm:t>
    </dgm:pt>
    <dgm:pt modelId="{62891608-6CA9-431D-BE70-9113E49D4096}">
      <dgm:prSet phldrT="[Testo]"/>
      <dgm:spPr/>
      <dgm:t>
        <a:bodyPr/>
        <a:lstStyle/>
        <a:p>
          <a:r>
            <a:rPr lang="it-IT" dirty="0"/>
            <a:t>Panel </a:t>
          </a:r>
          <a:r>
            <a:rPr lang="it-IT" dirty="0" err="1"/>
            <a:t>app</a:t>
          </a:r>
          <a:endParaRPr lang="it-IT" dirty="0"/>
        </a:p>
      </dgm:t>
    </dgm:pt>
    <dgm:pt modelId="{426EBE28-8BFF-46E1-A50C-1741FBDB9C48}" type="parTrans" cxnId="{311ACDDF-23EE-4113-A346-6BA259199BBE}">
      <dgm:prSet/>
      <dgm:spPr/>
      <dgm:t>
        <a:bodyPr/>
        <a:lstStyle/>
        <a:p>
          <a:endParaRPr lang="it-IT"/>
        </a:p>
      </dgm:t>
    </dgm:pt>
    <dgm:pt modelId="{10CEBF64-EA88-46DA-B205-85F70A0D7164}" type="sibTrans" cxnId="{311ACDDF-23EE-4113-A346-6BA259199BBE}">
      <dgm:prSet/>
      <dgm:spPr/>
      <dgm:t>
        <a:bodyPr/>
        <a:lstStyle/>
        <a:p>
          <a:endParaRPr lang="it-IT"/>
        </a:p>
      </dgm:t>
    </dgm:pt>
    <dgm:pt modelId="{36FAF60F-9ED2-45B3-8EDE-C3D21F435F56}">
      <dgm:prSet phldrT="[Testo]"/>
      <dgm:spPr/>
      <dgm:t>
        <a:bodyPr/>
        <a:lstStyle/>
        <a:p>
          <a:r>
            <a:rPr lang="it-IT" dirty="0"/>
            <a:t>Server </a:t>
          </a:r>
          <a:r>
            <a:rPr lang="it-IT" dirty="0" err="1"/>
            <a:t>app</a:t>
          </a:r>
          <a:endParaRPr lang="it-IT" dirty="0"/>
        </a:p>
      </dgm:t>
    </dgm:pt>
    <dgm:pt modelId="{06BBF69C-F716-4F26-8FDA-BCDEC9198137}" type="parTrans" cxnId="{A6E6CC56-D706-4BB0-81D9-D9332292FAF9}">
      <dgm:prSet/>
      <dgm:spPr/>
      <dgm:t>
        <a:bodyPr/>
        <a:lstStyle/>
        <a:p>
          <a:endParaRPr lang="it-IT"/>
        </a:p>
      </dgm:t>
    </dgm:pt>
    <dgm:pt modelId="{80B36850-4193-4837-8D45-70F4C6B662BA}" type="sibTrans" cxnId="{A6E6CC56-D706-4BB0-81D9-D9332292FAF9}">
      <dgm:prSet/>
      <dgm:spPr/>
      <dgm:t>
        <a:bodyPr/>
        <a:lstStyle/>
        <a:p>
          <a:endParaRPr lang="it-IT"/>
        </a:p>
      </dgm:t>
    </dgm:pt>
    <dgm:pt modelId="{1F499257-D936-4676-AB76-56F418C71DEE}">
      <dgm:prSet phldrT="[Testo]"/>
      <dgm:spPr/>
      <dgm:t>
        <a:bodyPr/>
        <a:lstStyle/>
        <a:p>
          <a:r>
            <a:rPr lang="it-IT" dirty="0"/>
            <a:t>Client </a:t>
          </a:r>
          <a:r>
            <a:rPr lang="it-IT" dirty="0" err="1"/>
            <a:t>app</a:t>
          </a:r>
          <a:endParaRPr lang="it-IT" dirty="0"/>
        </a:p>
      </dgm:t>
    </dgm:pt>
    <dgm:pt modelId="{3441627D-5AA1-4D66-A3A7-BDAB3ACF66BF}" type="parTrans" cxnId="{7682BD84-BD2E-4048-A9B6-36EB810EFE36}">
      <dgm:prSet/>
      <dgm:spPr/>
      <dgm:t>
        <a:bodyPr/>
        <a:lstStyle/>
        <a:p>
          <a:endParaRPr lang="it-IT"/>
        </a:p>
      </dgm:t>
    </dgm:pt>
    <dgm:pt modelId="{D963B96A-7D9E-49A1-8E83-39025265A3F2}" type="sibTrans" cxnId="{7682BD84-BD2E-4048-A9B6-36EB810EFE36}">
      <dgm:prSet/>
      <dgm:spPr/>
      <dgm:t>
        <a:bodyPr/>
        <a:lstStyle/>
        <a:p>
          <a:endParaRPr lang="it-IT"/>
        </a:p>
      </dgm:t>
    </dgm:pt>
    <dgm:pt modelId="{1875B395-E749-4E45-9403-EC3155A9A56D}">
      <dgm:prSet phldrT="[Testo]"/>
      <dgm:spPr/>
      <dgm:t>
        <a:bodyPr/>
        <a:lstStyle/>
        <a:p>
          <a:r>
            <a:rPr lang="it-IT" dirty="0"/>
            <a:t>Smartphone </a:t>
          </a:r>
          <a:r>
            <a:rPr lang="it-IT" dirty="0" err="1"/>
            <a:t>app</a:t>
          </a:r>
          <a:endParaRPr lang="it-IT" dirty="0"/>
        </a:p>
      </dgm:t>
    </dgm:pt>
    <dgm:pt modelId="{88B8D12C-6636-42DC-ADD8-6C2ED20F8524}" type="parTrans" cxnId="{C60EE4C5-412A-4B1E-81D0-BA1AFFD63902}">
      <dgm:prSet/>
      <dgm:spPr/>
      <dgm:t>
        <a:bodyPr/>
        <a:lstStyle/>
        <a:p>
          <a:endParaRPr lang="it-IT"/>
        </a:p>
      </dgm:t>
    </dgm:pt>
    <dgm:pt modelId="{E311C0D4-606E-4588-BD4C-A3948471AC68}" type="sibTrans" cxnId="{C60EE4C5-412A-4B1E-81D0-BA1AFFD63902}">
      <dgm:prSet/>
      <dgm:spPr/>
      <dgm:t>
        <a:bodyPr/>
        <a:lstStyle/>
        <a:p>
          <a:endParaRPr lang="it-IT"/>
        </a:p>
      </dgm:t>
    </dgm:pt>
    <dgm:pt modelId="{830C55D0-2E7E-431B-B825-F92F223E87E4}">
      <dgm:prSet phldrT="[Testo]"/>
      <dgm:spPr/>
      <dgm:t>
        <a:bodyPr/>
        <a:lstStyle/>
        <a:p>
          <a:r>
            <a:rPr lang="it-IT" dirty="0"/>
            <a:t>Panel design</a:t>
          </a:r>
        </a:p>
      </dgm:t>
    </dgm:pt>
    <dgm:pt modelId="{4935983D-1203-4961-A0B1-C94FAF7389D5}" type="parTrans" cxnId="{147FEF00-4C24-4961-AD12-31EFEDF41CCC}">
      <dgm:prSet/>
      <dgm:spPr/>
      <dgm:t>
        <a:bodyPr/>
        <a:lstStyle/>
        <a:p>
          <a:endParaRPr lang="it-IT"/>
        </a:p>
      </dgm:t>
    </dgm:pt>
    <dgm:pt modelId="{6774966E-601B-41C3-9770-CE5FF74CBF3A}" type="sibTrans" cxnId="{147FEF00-4C24-4961-AD12-31EFEDF41CCC}">
      <dgm:prSet/>
      <dgm:spPr/>
      <dgm:t>
        <a:bodyPr/>
        <a:lstStyle/>
        <a:p>
          <a:endParaRPr lang="it-IT"/>
        </a:p>
      </dgm:t>
    </dgm:pt>
    <dgm:pt modelId="{5267AF3F-82B1-46FA-BE74-FD4B8E43BEBE}">
      <dgm:prSet phldrT="[Testo]"/>
      <dgm:spPr/>
      <dgm:t>
        <a:bodyPr/>
        <a:lstStyle/>
        <a:p>
          <a:r>
            <a:rPr lang="it-IT" dirty="0"/>
            <a:t>Panel </a:t>
          </a:r>
          <a:r>
            <a:rPr lang="it-IT" dirty="0" err="1"/>
            <a:t>app</a:t>
          </a:r>
          <a:endParaRPr lang="it-IT" dirty="0"/>
        </a:p>
      </dgm:t>
    </dgm:pt>
    <dgm:pt modelId="{4C96488B-3631-4CC0-B7F5-4533ADC523C0}" type="parTrans" cxnId="{E43B9CA8-6D7A-4EF9-AB5C-8C338F31B89F}">
      <dgm:prSet/>
      <dgm:spPr/>
      <dgm:t>
        <a:bodyPr/>
        <a:lstStyle/>
        <a:p>
          <a:endParaRPr lang="it-IT"/>
        </a:p>
      </dgm:t>
    </dgm:pt>
    <dgm:pt modelId="{10CFC38B-4B85-4DF2-99EE-0F805DD427E9}" type="sibTrans" cxnId="{E43B9CA8-6D7A-4EF9-AB5C-8C338F31B89F}">
      <dgm:prSet/>
      <dgm:spPr/>
      <dgm:t>
        <a:bodyPr/>
        <a:lstStyle/>
        <a:p>
          <a:endParaRPr lang="it-IT"/>
        </a:p>
      </dgm:t>
    </dgm:pt>
    <dgm:pt modelId="{95CC5601-8D2F-4D04-9A01-4087B51C16A3}" type="pres">
      <dgm:prSet presAssocID="{DAF670BE-E178-40DB-BF77-E2CE4455D442}" presName="Name0" presStyleCnt="0">
        <dgm:presLayoutVars>
          <dgm:dir/>
        </dgm:presLayoutVars>
      </dgm:prSet>
      <dgm:spPr/>
    </dgm:pt>
    <dgm:pt modelId="{BB0BB7C4-ECB2-4326-862A-6C71127D8F8B}" type="pres">
      <dgm:prSet presAssocID="{D4E35732-A9F8-412F-AC52-888482184261}" presName="composite" presStyleCnt="0"/>
      <dgm:spPr/>
    </dgm:pt>
    <dgm:pt modelId="{CC4C0550-9EF3-47D8-B4B9-A65B07D7B15A}" type="pres">
      <dgm:prSet presAssocID="{D4E35732-A9F8-412F-AC52-888482184261}" presName="Accent" presStyleLbl="alignAcc1" presStyleIdx="0" presStyleCnt="4"/>
      <dgm:spPr/>
    </dgm:pt>
    <dgm:pt modelId="{9FC3BD24-D166-41CB-9ACB-4B4D8BD2F628}" type="pres">
      <dgm:prSet presAssocID="{D4E35732-A9F8-412F-AC52-888482184261}" presName="Image" presStyleLbl="node1" presStyleIdx="0" presStyleCnt="4"/>
      <dgm:spPr>
        <a:blipFill>
          <a:blip xmlns:r="http://schemas.openxmlformats.org/officeDocument/2006/relationships" r:embed="rId1"/>
          <a:srcRect/>
          <a:stretch>
            <a:fillRect t="-8000" b="-8000"/>
          </a:stretch>
        </a:blipFill>
      </dgm:spPr>
    </dgm:pt>
    <dgm:pt modelId="{98974B43-7C57-4560-8EE7-0DECE7F7956E}" type="pres">
      <dgm:prSet presAssocID="{D4E35732-A9F8-412F-AC52-888482184261}" presName="Child" presStyleLbl="revTx" presStyleIdx="0" presStyleCnt="4">
        <dgm:presLayoutVars>
          <dgm:bulletEnabled val="1"/>
        </dgm:presLayoutVars>
      </dgm:prSet>
      <dgm:spPr/>
    </dgm:pt>
    <dgm:pt modelId="{41B50F89-3C69-40A1-AB6B-29B398573BA3}" type="pres">
      <dgm:prSet presAssocID="{D4E35732-A9F8-412F-AC52-888482184261}" presName="Parent" presStyleLbl="alignNode1" presStyleIdx="0" presStyleCnt="4">
        <dgm:presLayoutVars>
          <dgm:bulletEnabled val="1"/>
        </dgm:presLayoutVars>
      </dgm:prSet>
      <dgm:spPr/>
    </dgm:pt>
    <dgm:pt modelId="{6E219189-672E-467A-A713-C4E682903DD1}" type="pres">
      <dgm:prSet presAssocID="{305DBD80-29F5-46E9-87E4-28AA38BABCEB}" presName="sibTrans" presStyleCnt="0"/>
      <dgm:spPr/>
    </dgm:pt>
    <dgm:pt modelId="{38C47366-31A0-43B9-9252-85B793032ECF}" type="pres">
      <dgm:prSet presAssocID="{842D402C-5864-4AEB-ACD2-54ACDD1F236E}" presName="composite" presStyleCnt="0"/>
      <dgm:spPr/>
    </dgm:pt>
    <dgm:pt modelId="{66FAD072-9131-4F7F-9D8D-4F495F315524}" type="pres">
      <dgm:prSet presAssocID="{842D402C-5864-4AEB-ACD2-54ACDD1F236E}" presName="Accent" presStyleLbl="alignAcc1" presStyleIdx="1" presStyleCnt="4"/>
      <dgm:spPr/>
    </dgm:pt>
    <dgm:pt modelId="{DEE304FA-C5EE-47B1-ABD9-1365D87C359C}" type="pres">
      <dgm:prSet presAssocID="{842D402C-5864-4AEB-ACD2-54ACDD1F236E}" presName="Image"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pt>
    <dgm:pt modelId="{B53AF6FB-206B-4A54-9133-BBD9C24CFA7E}" type="pres">
      <dgm:prSet presAssocID="{842D402C-5864-4AEB-ACD2-54ACDD1F236E}" presName="Child" presStyleLbl="revTx" presStyleIdx="1" presStyleCnt="4">
        <dgm:presLayoutVars>
          <dgm:bulletEnabled val="1"/>
        </dgm:presLayoutVars>
      </dgm:prSet>
      <dgm:spPr/>
    </dgm:pt>
    <dgm:pt modelId="{13D14147-52CE-46F0-89A2-173FB0C91CD2}" type="pres">
      <dgm:prSet presAssocID="{842D402C-5864-4AEB-ACD2-54ACDD1F236E}" presName="Parent" presStyleLbl="alignNode1" presStyleIdx="1" presStyleCnt="4">
        <dgm:presLayoutVars>
          <dgm:bulletEnabled val="1"/>
        </dgm:presLayoutVars>
      </dgm:prSet>
      <dgm:spPr/>
    </dgm:pt>
    <dgm:pt modelId="{01F422D4-F6DA-4680-9B64-54797991BB1B}" type="pres">
      <dgm:prSet presAssocID="{8D2CAD48-9DC4-4B6A-96DD-0BD4898644ED}" presName="sibTrans" presStyleCnt="0"/>
      <dgm:spPr/>
    </dgm:pt>
    <dgm:pt modelId="{C77EF5B9-F94F-431C-A5B6-4C9E76CED918}" type="pres">
      <dgm:prSet presAssocID="{F7A85E0A-A53A-4D47-B2EF-E4A4528948E7}" presName="composite" presStyleCnt="0"/>
      <dgm:spPr/>
    </dgm:pt>
    <dgm:pt modelId="{83DCB752-E926-4F07-8282-47110E0B3DC4}" type="pres">
      <dgm:prSet presAssocID="{F7A85E0A-A53A-4D47-B2EF-E4A4528948E7}" presName="Accent" presStyleLbl="alignAcc1" presStyleIdx="2" presStyleCnt="4"/>
      <dgm:spPr/>
    </dgm:pt>
    <dgm:pt modelId="{B559677B-1EC4-436C-9098-FD7C19980DA9}" type="pres">
      <dgm:prSet presAssocID="{F7A85E0A-A53A-4D47-B2EF-E4A4528948E7}" presName="Image"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pt>
    <dgm:pt modelId="{CD67B058-AE07-4C3E-AA59-24C829BFAC1E}" type="pres">
      <dgm:prSet presAssocID="{F7A85E0A-A53A-4D47-B2EF-E4A4528948E7}" presName="Child" presStyleLbl="revTx" presStyleIdx="2" presStyleCnt="4">
        <dgm:presLayoutVars>
          <dgm:bulletEnabled val="1"/>
        </dgm:presLayoutVars>
      </dgm:prSet>
      <dgm:spPr/>
    </dgm:pt>
    <dgm:pt modelId="{97259E5F-D1E0-4100-BE13-F27117BFF409}" type="pres">
      <dgm:prSet presAssocID="{F7A85E0A-A53A-4D47-B2EF-E4A4528948E7}" presName="Parent" presStyleLbl="alignNode1" presStyleIdx="2" presStyleCnt="4">
        <dgm:presLayoutVars>
          <dgm:bulletEnabled val="1"/>
        </dgm:presLayoutVars>
      </dgm:prSet>
      <dgm:spPr/>
    </dgm:pt>
    <dgm:pt modelId="{3241BA38-F827-404B-8FF1-3D4584584F61}" type="pres">
      <dgm:prSet presAssocID="{D5332200-BAA1-403F-B3DB-F1C374827975}" presName="sibTrans" presStyleCnt="0"/>
      <dgm:spPr/>
    </dgm:pt>
    <dgm:pt modelId="{25DD5247-C31D-43BB-AF9F-B5C0C1A81E9E}" type="pres">
      <dgm:prSet presAssocID="{57D7AE42-DD6E-483A-B8B6-DBDC70B49C05}" presName="composite" presStyleCnt="0"/>
      <dgm:spPr/>
    </dgm:pt>
    <dgm:pt modelId="{53E42518-D335-446B-BB5E-020A1EEF5A6F}" type="pres">
      <dgm:prSet presAssocID="{57D7AE42-DD6E-483A-B8B6-DBDC70B49C05}" presName="Accent" presStyleLbl="alignAcc1" presStyleIdx="3" presStyleCnt="4"/>
      <dgm:spPr/>
    </dgm:pt>
    <dgm:pt modelId="{9E847913-5C21-49CC-882E-107B2388AEC1}" type="pres">
      <dgm:prSet presAssocID="{57D7AE42-DD6E-483A-B8B6-DBDC70B49C05}" presName="Image"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dgm:spPr>
    </dgm:pt>
    <dgm:pt modelId="{5D340B99-C85F-4F95-93F5-49819F038ABC}" type="pres">
      <dgm:prSet presAssocID="{57D7AE42-DD6E-483A-B8B6-DBDC70B49C05}" presName="Child" presStyleLbl="revTx" presStyleIdx="3" presStyleCnt="4">
        <dgm:presLayoutVars>
          <dgm:bulletEnabled val="1"/>
        </dgm:presLayoutVars>
      </dgm:prSet>
      <dgm:spPr/>
    </dgm:pt>
    <dgm:pt modelId="{F4B44362-EDAD-4EB8-8776-695FA569D5DF}" type="pres">
      <dgm:prSet presAssocID="{57D7AE42-DD6E-483A-B8B6-DBDC70B49C05}" presName="Parent" presStyleLbl="alignNode1" presStyleIdx="3" presStyleCnt="4">
        <dgm:presLayoutVars>
          <dgm:bulletEnabled val="1"/>
        </dgm:presLayoutVars>
      </dgm:prSet>
      <dgm:spPr/>
    </dgm:pt>
  </dgm:ptLst>
  <dgm:cxnLst>
    <dgm:cxn modelId="{147FEF00-4C24-4961-AD12-31EFEDF41CCC}" srcId="{628A5510-D4A5-4A0B-B8C1-8C42551AC136}" destId="{830C55D0-2E7E-431B-B825-F92F223E87E4}" srcOrd="0" destOrd="0" parTransId="{4935983D-1203-4961-A0B1-C94FAF7389D5}" sibTransId="{6774966E-601B-41C3-9770-CE5FF74CBF3A}"/>
    <dgm:cxn modelId="{411F8C0C-3428-4FBE-99EB-F9CCE12D8339}" type="presOf" srcId="{36FAF60F-9ED2-45B3-8EDE-C3D21F435F56}" destId="{B53AF6FB-206B-4A54-9133-BBD9C24CFA7E}" srcOrd="0" destOrd="1" presId="urn:microsoft.com/office/officeart/2008/layout/TitlePictureLineup"/>
    <dgm:cxn modelId="{B3FD9A28-BF0C-4DE0-B3CE-024181C1A7D6}" srcId="{DAF670BE-E178-40DB-BF77-E2CE4455D442}" destId="{842D402C-5864-4AEB-ACD2-54ACDD1F236E}" srcOrd="1" destOrd="0" parTransId="{3682C6D7-58D2-4E7A-8CA1-E70019297F45}" sibTransId="{8D2CAD48-9DC4-4B6A-96DD-0BD4898644ED}"/>
    <dgm:cxn modelId="{3B7B7229-A6E0-46A7-9827-9214D9B71035}" type="presOf" srcId="{5267AF3F-82B1-46FA-BE74-FD4B8E43BEBE}" destId="{5D340B99-C85F-4F95-93F5-49819F038ABC}" srcOrd="0" destOrd="2" presId="urn:microsoft.com/office/officeart/2008/layout/TitlePictureLineup"/>
    <dgm:cxn modelId="{0B7AFA29-1486-4F0B-9B7F-8B2A8DF38901}" type="presOf" srcId="{62891608-6CA9-431D-BE70-9113E49D4096}" destId="{98974B43-7C57-4560-8EE7-0DECE7F7956E}" srcOrd="0" destOrd="2" presId="urn:microsoft.com/office/officeart/2008/layout/TitlePictureLineup"/>
    <dgm:cxn modelId="{A86BFE2A-829A-48CF-A786-FFAA9B4181B4}" srcId="{DAF670BE-E178-40DB-BF77-E2CE4455D442}" destId="{D4E35732-A9F8-412F-AC52-888482184261}" srcOrd="0" destOrd="0" parTransId="{DAE67791-A68E-4466-8809-B8FDF9133BEB}" sibTransId="{305DBD80-29F5-46E9-87E4-28AA38BABCEB}"/>
    <dgm:cxn modelId="{3647F739-94FF-461E-9BB5-CE0D0BA14A78}" type="presOf" srcId="{57D7AE42-DD6E-483A-B8B6-DBDC70B49C05}" destId="{F4B44362-EDAD-4EB8-8776-695FA569D5DF}" srcOrd="0" destOrd="0" presId="urn:microsoft.com/office/officeart/2008/layout/TitlePictureLineup"/>
    <dgm:cxn modelId="{7A480D60-73E4-448B-97BA-FFAD501B6DD1}" type="presOf" srcId="{830C55D0-2E7E-431B-B825-F92F223E87E4}" destId="{5D340B99-C85F-4F95-93F5-49819F038ABC}" srcOrd="0" destOrd="1" presId="urn:microsoft.com/office/officeart/2008/layout/TitlePictureLineup"/>
    <dgm:cxn modelId="{400D0366-C889-4CEF-B3F6-926F789CC89E}" type="presOf" srcId="{842D402C-5864-4AEB-ACD2-54ACDD1F236E}" destId="{13D14147-52CE-46F0-89A2-173FB0C91CD2}" srcOrd="0" destOrd="0" presId="urn:microsoft.com/office/officeart/2008/layout/TitlePictureLineup"/>
    <dgm:cxn modelId="{F540C54C-EEFA-463E-8B97-B70ABD40A458}" type="presOf" srcId="{D4E35732-A9F8-412F-AC52-888482184261}" destId="{41B50F89-3C69-40A1-AB6B-29B398573BA3}" srcOrd="0" destOrd="0" presId="urn:microsoft.com/office/officeart/2008/layout/TitlePictureLineup"/>
    <dgm:cxn modelId="{2E545272-099E-4210-A421-A413FF86302D}" type="presOf" srcId="{DAF670BE-E178-40DB-BF77-E2CE4455D442}" destId="{95CC5601-8D2F-4D04-9A01-4087B51C16A3}" srcOrd="0" destOrd="0" presId="urn:microsoft.com/office/officeart/2008/layout/TitlePictureLineup"/>
    <dgm:cxn modelId="{A6E6CC56-D706-4BB0-81D9-D9332292FAF9}" srcId="{6564BA36-0629-4621-AA93-6CCE1C287629}" destId="{36FAF60F-9ED2-45B3-8EDE-C3D21F435F56}" srcOrd="0" destOrd="0" parTransId="{06BBF69C-F716-4F26-8FDA-BCDEC9198137}" sibTransId="{80B36850-4193-4837-8D45-70F4C6B662BA}"/>
    <dgm:cxn modelId="{F77FA95A-D2E9-4514-8B42-308925E323DB}" type="presOf" srcId="{652CEEB9-41D9-4FD7-A4D1-432FB5C0576E}" destId="{CD67B058-AE07-4C3E-AA59-24C829BFAC1E}" srcOrd="0" destOrd="0" presId="urn:microsoft.com/office/officeart/2008/layout/TitlePictureLineup"/>
    <dgm:cxn modelId="{7682BD84-BD2E-4048-A9B6-36EB810EFE36}" srcId="{6564BA36-0629-4621-AA93-6CCE1C287629}" destId="{1F499257-D936-4676-AB76-56F418C71DEE}" srcOrd="1" destOrd="0" parTransId="{3441627D-5AA1-4D66-A3A7-BDAB3ACF66BF}" sibTransId="{D963B96A-7D9E-49A1-8E83-39025265A3F2}"/>
    <dgm:cxn modelId="{E2CEBC86-D110-4D37-B69D-0DB34540F712}" type="presOf" srcId="{628A5510-D4A5-4A0B-B8C1-8C42551AC136}" destId="{5D340B99-C85F-4F95-93F5-49819F038ABC}" srcOrd="0" destOrd="0" presId="urn:microsoft.com/office/officeart/2008/layout/TitlePictureLineup"/>
    <dgm:cxn modelId="{CEAF0291-9E50-4BF7-9E95-C5CDF073B91A}" type="presOf" srcId="{1F499257-D936-4676-AB76-56F418C71DEE}" destId="{B53AF6FB-206B-4A54-9133-BBD9C24CFA7E}" srcOrd="0" destOrd="2" presId="urn:microsoft.com/office/officeart/2008/layout/TitlePictureLineup"/>
    <dgm:cxn modelId="{FE5296A2-A209-4FB5-BFD4-25D2C8A525F3}" srcId="{842D402C-5864-4AEB-ACD2-54ACDD1F236E}" destId="{6564BA36-0629-4621-AA93-6CCE1C287629}" srcOrd="0" destOrd="0" parTransId="{08A19B4C-5551-4CEB-BAE0-EFD50BEEAD89}" sibTransId="{A03E1181-DEBA-4B1D-A08F-720431A45B99}"/>
    <dgm:cxn modelId="{DFB251A6-8FB5-4DA2-A5F5-FF7F1C3F938A}" srcId="{D4E35732-A9F8-412F-AC52-888482184261}" destId="{CEAB6B23-D2F1-4E9C-888E-41D22F0BD718}" srcOrd="0" destOrd="0" parTransId="{9F2877DA-28A0-45D8-A1B6-7A0ED7E6A0E3}" sibTransId="{453DF9EC-CABA-4764-9962-D5C3CACD8280}"/>
    <dgm:cxn modelId="{E43B9CA8-6D7A-4EF9-AB5C-8C338F31B89F}" srcId="{628A5510-D4A5-4A0B-B8C1-8C42551AC136}" destId="{5267AF3F-82B1-46FA-BE74-FD4B8E43BEBE}" srcOrd="1" destOrd="0" parTransId="{4C96488B-3631-4CC0-B7F5-4533ADC523C0}" sibTransId="{10CFC38B-4B85-4DF2-99EE-0F805DD427E9}"/>
    <dgm:cxn modelId="{6B4CD3AA-F5F2-427A-8571-C829C7B67C40}" type="presOf" srcId="{6564BA36-0629-4621-AA93-6CCE1C287629}" destId="{B53AF6FB-206B-4A54-9133-BBD9C24CFA7E}" srcOrd="0" destOrd="0" presId="urn:microsoft.com/office/officeart/2008/layout/TitlePictureLineup"/>
    <dgm:cxn modelId="{EFEC8EAD-B93D-4EB8-946A-F1707A4A4804}" type="presOf" srcId="{4CCCF29F-1FE7-4FA1-9C79-FBFE0116EC62}" destId="{98974B43-7C57-4560-8EE7-0DECE7F7956E}" srcOrd="0" destOrd="1" presId="urn:microsoft.com/office/officeart/2008/layout/TitlePictureLineup"/>
    <dgm:cxn modelId="{5A34C5B0-EC01-4BE0-B5AE-36790F03F48C}" type="presOf" srcId="{1875B395-E749-4E45-9403-EC3155A9A56D}" destId="{CD67B058-AE07-4C3E-AA59-24C829BFAC1E}" srcOrd="0" destOrd="1" presId="urn:microsoft.com/office/officeart/2008/layout/TitlePictureLineup"/>
    <dgm:cxn modelId="{A3F64AC1-8B5C-4CC7-8C17-B89D86FAAF8C}" srcId="{DAF670BE-E178-40DB-BF77-E2CE4455D442}" destId="{F7A85E0A-A53A-4D47-B2EF-E4A4528948E7}" srcOrd="2" destOrd="0" parTransId="{7CF3099D-1CE1-46F3-A4DE-DE169CA46CFD}" sibTransId="{D5332200-BAA1-403F-B3DB-F1C374827975}"/>
    <dgm:cxn modelId="{C60EE4C5-412A-4B1E-81D0-BA1AFFD63902}" srcId="{652CEEB9-41D9-4FD7-A4D1-432FB5C0576E}" destId="{1875B395-E749-4E45-9403-EC3155A9A56D}" srcOrd="0" destOrd="0" parTransId="{88B8D12C-6636-42DC-ADD8-6C2ED20F8524}" sibTransId="{E311C0D4-606E-4588-BD4C-A3948471AC68}"/>
    <dgm:cxn modelId="{E38A4CC7-0E59-404C-980D-5FBE06576FD5}" srcId="{57D7AE42-DD6E-483A-B8B6-DBDC70B49C05}" destId="{628A5510-D4A5-4A0B-B8C1-8C42551AC136}" srcOrd="0" destOrd="0" parTransId="{DE612242-FB2D-4581-A694-6E3473648892}" sibTransId="{C293D227-874B-4B39-B517-885F712B2526}"/>
    <dgm:cxn modelId="{B078F1CA-0AE6-4F31-B47B-3F5BFF524BE9}" type="presOf" srcId="{F7A85E0A-A53A-4D47-B2EF-E4A4528948E7}" destId="{97259E5F-D1E0-4100-BE13-F27117BFF409}" srcOrd="0" destOrd="0" presId="urn:microsoft.com/office/officeart/2008/layout/TitlePictureLineup"/>
    <dgm:cxn modelId="{97AA08CF-351E-41EB-ACAA-47D05B3BE853}" type="presOf" srcId="{CEAB6B23-D2F1-4E9C-888E-41D22F0BD718}" destId="{98974B43-7C57-4560-8EE7-0DECE7F7956E}" srcOrd="0" destOrd="0" presId="urn:microsoft.com/office/officeart/2008/layout/TitlePictureLineup"/>
    <dgm:cxn modelId="{0F8182DA-1169-4C91-8908-A9BA66661708}" srcId="{F7A85E0A-A53A-4D47-B2EF-E4A4528948E7}" destId="{652CEEB9-41D9-4FD7-A4D1-432FB5C0576E}" srcOrd="0" destOrd="0" parTransId="{CEE2CDD8-1C20-48BD-BE3F-4245326DFCEC}" sibTransId="{C9931E53-E528-49BB-B844-90275F463157}"/>
    <dgm:cxn modelId="{E76BCBDB-CB05-4200-BB96-A6045D5108B2}" srcId="{DAF670BE-E178-40DB-BF77-E2CE4455D442}" destId="{57D7AE42-DD6E-483A-B8B6-DBDC70B49C05}" srcOrd="3" destOrd="0" parTransId="{0621A720-4A7F-4D29-AA8A-2F672B721258}" sibTransId="{B725480C-C9A6-4663-ACF4-5EEDEF32F1FB}"/>
    <dgm:cxn modelId="{311ACDDF-23EE-4113-A346-6BA259199BBE}" srcId="{CEAB6B23-D2F1-4E9C-888E-41D22F0BD718}" destId="{62891608-6CA9-431D-BE70-9113E49D4096}" srcOrd="1" destOrd="0" parTransId="{426EBE28-8BFF-46E1-A50C-1741FBDB9C48}" sibTransId="{10CEBF64-EA88-46DA-B205-85F70A0D7164}"/>
    <dgm:cxn modelId="{FA235FF4-19FE-4B27-B77B-A247D0F1FF23}" srcId="{CEAB6B23-D2F1-4E9C-888E-41D22F0BD718}" destId="{4CCCF29F-1FE7-4FA1-9C79-FBFE0116EC62}" srcOrd="0" destOrd="0" parTransId="{992417E1-27EE-476E-BF84-01B78BA42D09}" sibTransId="{8EC0982E-FC38-4E24-B356-34C16F5C93CB}"/>
    <dgm:cxn modelId="{C64E73C4-CC15-41D6-8A23-979E00EDE53D}" type="presParOf" srcId="{95CC5601-8D2F-4D04-9A01-4087B51C16A3}" destId="{BB0BB7C4-ECB2-4326-862A-6C71127D8F8B}" srcOrd="0" destOrd="0" presId="urn:microsoft.com/office/officeart/2008/layout/TitlePictureLineup"/>
    <dgm:cxn modelId="{58C7BBED-F58F-4A87-BE34-35F2A31B9770}" type="presParOf" srcId="{BB0BB7C4-ECB2-4326-862A-6C71127D8F8B}" destId="{CC4C0550-9EF3-47D8-B4B9-A65B07D7B15A}" srcOrd="0" destOrd="0" presId="urn:microsoft.com/office/officeart/2008/layout/TitlePictureLineup"/>
    <dgm:cxn modelId="{DE97BAD1-9DEB-4216-85D5-97D834F8EE57}" type="presParOf" srcId="{BB0BB7C4-ECB2-4326-862A-6C71127D8F8B}" destId="{9FC3BD24-D166-41CB-9ACB-4B4D8BD2F628}" srcOrd="1" destOrd="0" presId="urn:microsoft.com/office/officeart/2008/layout/TitlePictureLineup"/>
    <dgm:cxn modelId="{70B3A4C5-1A7E-4AB6-9E94-FB5256DD293C}" type="presParOf" srcId="{BB0BB7C4-ECB2-4326-862A-6C71127D8F8B}" destId="{98974B43-7C57-4560-8EE7-0DECE7F7956E}" srcOrd="2" destOrd="0" presId="urn:microsoft.com/office/officeart/2008/layout/TitlePictureLineup"/>
    <dgm:cxn modelId="{78C67B8B-A196-4FC8-9DA9-EEC249F86F82}" type="presParOf" srcId="{BB0BB7C4-ECB2-4326-862A-6C71127D8F8B}" destId="{41B50F89-3C69-40A1-AB6B-29B398573BA3}" srcOrd="3" destOrd="0" presId="urn:microsoft.com/office/officeart/2008/layout/TitlePictureLineup"/>
    <dgm:cxn modelId="{7132A9AC-5EBD-4D80-887B-6EAFB4D8C0CA}" type="presParOf" srcId="{95CC5601-8D2F-4D04-9A01-4087B51C16A3}" destId="{6E219189-672E-467A-A713-C4E682903DD1}" srcOrd="1" destOrd="0" presId="urn:microsoft.com/office/officeart/2008/layout/TitlePictureLineup"/>
    <dgm:cxn modelId="{E3220DE2-F5C1-4770-8BDB-9F2266F89A65}" type="presParOf" srcId="{95CC5601-8D2F-4D04-9A01-4087B51C16A3}" destId="{38C47366-31A0-43B9-9252-85B793032ECF}" srcOrd="2" destOrd="0" presId="urn:microsoft.com/office/officeart/2008/layout/TitlePictureLineup"/>
    <dgm:cxn modelId="{C4AB49E6-C93C-4AA5-86D8-34206B9B6687}" type="presParOf" srcId="{38C47366-31A0-43B9-9252-85B793032ECF}" destId="{66FAD072-9131-4F7F-9D8D-4F495F315524}" srcOrd="0" destOrd="0" presId="urn:microsoft.com/office/officeart/2008/layout/TitlePictureLineup"/>
    <dgm:cxn modelId="{3C8C814E-D429-40F4-BFB8-70B91F34FD4A}" type="presParOf" srcId="{38C47366-31A0-43B9-9252-85B793032ECF}" destId="{DEE304FA-C5EE-47B1-ABD9-1365D87C359C}" srcOrd="1" destOrd="0" presId="urn:microsoft.com/office/officeart/2008/layout/TitlePictureLineup"/>
    <dgm:cxn modelId="{D8B8E260-2815-4CBC-B15A-3A5710F44D19}" type="presParOf" srcId="{38C47366-31A0-43B9-9252-85B793032ECF}" destId="{B53AF6FB-206B-4A54-9133-BBD9C24CFA7E}" srcOrd="2" destOrd="0" presId="urn:microsoft.com/office/officeart/2008/layout/TitlePictureLineup"/>
    <dgm:cxn modelId="{D5220548-CB99-4CBF-84C4-117FF926D50C}" type="presParOf" srcId="{38C47366-31A0-43B9-9252-85B793032ECF}" destId="{13D14147-52CE-46F0-89A2-173FB0C91CD2}" srcOrd="3" destOrd="0" presId="urn:microsoft.com/office/officeart/2008/layout/TitlePictureLineup"/>
    <dgm:cxn modelId="{4D05ED97-4BBD-4DA1-A24B-EFF4C4FACC72}" type="presParOf" srcId="{95CC5601-8D2F-4D04-9A01-4087B51C16A3}" destId="{01F422D4-F6DA-4680-9B64-54797991BB1B}" srcOrd="3" destOrd="0" presId="urn:microsoft.com/office/officeart/2008/layout/TitlePictureLineup"/>
    <dgm:cxn modelId="{1F467F91-C6D7-4BC7-9936-4CB70D2682BF}" type="presParOf" srcId="{95CC5601-8D2F-4D04-9A01-4087B51C16A3}" destId="{C77EF5B9-F94F-431C-A5B6-4C9E76CED918}" srcOrd="4" destOrd="0" presId="urn:microsoft.com/office/officeart/2008/layout/TitlePictureLineup"/>
    <dgm:cxn modelId="{4553711E-4F39-4D48-B5D3-D2F3F83A9BF2}" type="presParOf" srcId="{C77EF5B9-F94F-431C-A5B6-4C9E76CED918}" destId="{83DCB752-E926-4F07-8282-47110E0B3DC4}" srcOrd="0" destOrd="0" presId="urn:microsoft.com/office/officeart/2008/layout/TitlePictureLineup"/>
    <dgm:cxn modelId="{731271B4-771B-4626-9935-C6C8A434FE21}" type="presParOf" srcId="{C77EF5B9-F94F-431C-A5B6-4C9E76CED918}" destId="{B559677B-1EC4-436C-9098-FD7C19980DA9}" srcOrd="1" destOrd="0" presId="urn:microsoft.com/office/officeart/2008/layout/TitlePictureLineup"/>
    <dgm:cxn modelId="{FA2552D1-FC5E-415B-AF08-BA5F935DCE93}" type="presParOf" srcId="{C77EF5B9-F94F-431C-A5B6-4C9E76CED918}" destId="{CD67B058-AE07-4C3E-AA59-24C829BFAC1E}" srcOrd="2" destOrd="0" presId="urn:microsoft.com/office/officeart/2008/layout/TitlePictureLineup"/>
    <dgm:cxn modelId="{C981593F-11E0-4794-9E14-D150E76A593E}" type="presParOf" srcId="{C77EF5B9-F94F-431C-A5B6-4C9E76CED918}" destId="{97259E5F-D1E0-4100-BE13-F27117BFF409}" srcOrd="3" destOrd="0" presId="urn:microsoft.com/office/officeart/2008/layout/TitlePictureLineup"/>
    <dgm:cxn modelId="{0954C0D8-5BD5-426A-84B8-F39A082E0349}" type="presParOf" srcId="{95CC5601-8D2F-4D04-9A01-4087B51C16A3}" destId="{3241BA38-F827-404B-8FF1-3D4584584F61}" srcOrd="5" destOrd="0" presId="urn:microsoft.com/office/officeart/2008/layout/TitlePictureLineup"/>
    <dgm:cxn modelId="{D50D3D55-F7CC-4C6D-BEA7-D3F1DE13A283}" type="presParOf" srcId="{95CC5601-8D2F-4D04-9A01-4087B51C16A3}" destId="{25DD5247-C31D-43BB-AF9F-B5C0C1A81E9E}" srcOrd="6" destOrd="0" presId="urn:microsoft.com/office/officeart/2008/layout/TitlePictureLineup"/>
    <dgm:cxn modelId="{8934C04C-113B-403D-B31E-298995567736}" type="presParOf" srcId="{25DD5247-C31D-43BB-AF9F-B5C0C1A81E9E}" destId="{53E42518-D335-446B-BB5E-020A1EEF5A6F}" srcOrd="0" destOrd="0" presId="urn:microsoft.com/office/officeart/2008/layout/TitlePictureLineup"/>
    <dgm:cxn modelId="{6983F4B7-E75B-450D-8951-4FAC4FDC94F1}" type="presParOf" srcId="{25DD5247-C31D-43BB-AF9F-B5C0C1A81E9E}" destId="{9E847913-5C21-49CC-882E-107B2388AEC1}" srcOrd="1" destOrd="0" presId="urn:microsoft.com/office/officeart/2008/layout/TitlePictureLineup"/>
    <dgm:cxn modelId="{425CDE03-EDB4-4CA5-B060-48741095469A}" type="presParOf" srcId="{25DD5247-C31D-43BB-AF9F-B5C0C1A81E9E}" destId="{5D340B99-C85F-4F95-93F5-49819F038ABC}" srcOrd="2" destOrd="0" presId="urn:microsoft.com/office/officeart/2008/layout/TitlePictureLineup"/>
    <dgm:cxn modelId="{72EA0308-6385-49BA-8E3C-A54234CCF9B5}" type="presParOf" srcId="{25DD5247-C31D-43BB-AF9F-B5C0C1A81E9E}" destId="{F4B44362-EDAD-4EB8-8776-695FA569D5DF}"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567A98-E787-4AE4-A3E8-0F371F488BBF}"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26E0C1F9-B842-4B8A-B4F2-4BF72A877452}">
      <dgm:prSet phldrT="[Testo]" custT="1"/>
      <dgm:spPr>
        <a:solidFill>
          <a:schemeClr val="bg1"/>
        </a:solidFill>
      </dgm:spPr>
      <dgm:t>
        <a:bodyPr/>
        <a:lstStyle/>
        <a:p>
          <a:pPr algn="just"/>
          <a:r>
            <a:rPr lang="it-IT" sz="2700" dirty="0">
              <a:solidFill>
                <a:schemeClr val="tx1"/>
              </a:solidFill>
            </a:rPr>
            <a:t>Data storage</a:t>
          </a:r>
        </a:p>
        <a:p>
          <a:pPr algn="just"/>
          <a:r>
            <a:rPr lang="it-IT" sz="2400" dirty="0">
              <a:solidFill>
                <a:schemeClr val="tx1"/>
              </a:solidFill>
            </a:rPr>
            <a:t>The server stores </a:t>
          </a:r>
          <a:r>
            <a:rPr lang="it-IT" sz="2400" dirty="0" err="1">
              <a:solidFill>
                <a:schemeClr val="tx1"/>
              </a:solidFill>
            </a:rPr>
            <a:t>all</a:t>
          </a:r>
          <a:r>
            <a:rPr lang="it-IT" sz="2400" dirty="0">
              <a:solidFill>
                <a:schemeClr val="tx1"/>
              </a:solidFill>
            </a:rPr>
            <a:t> the data </a:t>
          </a:r>
          <a:r>
            <a:rPr lang="it-IT" sz="2400" dirty="0" err="1">
              <a:solidFill>
                <a:schemeClr val="tx1"/>
              </a:solidFill>
            </a:rPr>
            <a:t>regarging</a:t>
          </a:r>
          <a:r>
            <a:rPr lang="it-IT" sz="2400" dirty="0">
              <a:solidFill>
                <a:schemeClr val="tx1"/>
              </a:solidFill>
            </a:rPr>
            <a:t> the users, the </a:t>
          </a:r>
          <a:r>
            <a:rPr lang="it-IT" sz="2400" dirty="0" err="1">
              <a:solidFill>
                <a:schemeClr val="tx1"/>
              </a:solidFill>
            </a:rPr>
            <a:t>events</a:t>
          </a:r>
          <a:r>
            <a:rPr lang="it-IT" sz="2400" dirty="0">
              <a:solidFill>
                <a:schemeClr val="tx1"/>
              </a:solidFill>
            </a:rPr>
            <a:t> and the rooms</a:t>
          </a:r>
        </a:p>
      </dgm:t>
    </dgm:pt>
    <dgm:pt modelId="{485A78B4-36EE-4D69-915E-B0FF8FB08B59}" type="parTrans" cxnId="{FB64695F-2D6B-4DD4-BA2F-9BEAE995F784}">
      <dgm:prSet/>
      <dgm:spPr/>
      <dgm:t>
        <a:bodyPr/>
        <a:lstStyle/>
        <a:p>
          <a:endParaRPr lang="it-IT"/>
        </a:p>
      </dgm:t>
    </dgm:pt>
    <dgm:pt modelId="{7DA96724-48DF-4BB2-9025-2FEAEC91BD7A}" type="sibTrans" cxnId="{FB64695F-2D6B-4DD4-BA2F-9BEAE995F784}">
      <dgm:prSet/>
      <dgm:spPr/>
      <dgm:t>
        <a:bodyPr/>
        <a:lstStyle/>
        <a:p>
          <a:endParaRPr lang="it-IT"/>
        </a:p>
      </dgm:t>
    </dgm:pt>
    <dgm:pt modelId="{B958FDC2-69F9-43C9-88A9-C10E38CA8E7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t" anchorCtr="0"/>
        <a:lstStyle/>
        <a:p>
          <a:pPr marL="0" lvl="0" indent="0" algn="just" defTabSz="1200150">
            <a:lnSpc>
              <a:spcPct val="90000"/>
            </a:lnSpc>
            <a:spcBef>
              <a:spcPct val="0"/>
            </a:spcBef>
            <a:spcAft>
              <a:spcPct val="35000"/>
            </a:spcAft>
            <a:buNone/>
          </a:pPr>
          <a:r>
            <a:rPr lang="it-IT" sz="2700" kern="1200" dirty="0" err="1">
              <a:solidFill>
                <a:prstClr val="black"/>
              </a:solidFill>
              <a:latin typeface="+mn-lt"/>
              <a:ea typeface="+mn-ea"/>
              <a:cs typeface="+mn-cs"/>
            </a:rPr>
            <a:t>Events</a:t>
          </a:r>
          <a:r>
            <a:rPr lang="it-IT" sz="2700" kern="1200" dirty="0">
              <a:solidFill>
                <a:prstClr val="black"/>
              </a:solidFill>
              <a:latin typeface="+mn-lt"/>
              <a:ea typeface="+mn-ea"/>
              <a:cs typeface="+mn-cs"/>
            </a:rPr>
            <a:t> </a:t>
          </a:r>
          <a:r>
            <a:rPr lang="it-IT" sz="2700" kern="1200" dirty="0" err="1">
              <a:solidFill>
                <a:prstClr val="black"/>
              </a:solidFill>
              <a:latin typeface="+mn-lt"/>
              <a:ea typeface="+mn-ea"/>
              <a:cs typeface="+mn-cs"/>
            </a:rPr>
            <a:t>allocation</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is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capable</a:t>
          </a:r>
          <a:r>
            <a:rPr lang="it-IT" sz="2400" kern="1200" dirty="0">
              <a:solidFill>
                <a:prstClr val="black"/>
              </a:solidFill>
              <a:latin typeface="+mn-lt"/>
              <a:ea typeface="+mn-ea"/>
              <a:cs typeface="+mn-cs"/>
            </a:rPr>
            <a:t> of the </a:t>
          </a:r>
          <a:r>
            <a:rPr lang="it-IT" sz="2400" kern="1200" dirty="0" err="1">
              <a:solidFill>
                <a:prstClr val="black"/>
              </a:solidFill>
              <a:latin typeface="+mn-lt"/>
              <a:ea typeface="+mn-ea"/>
              <a:cs typeface="+mn-cs"/>
            </a:rPr>
            <a:t>smart</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allocation</a:t>
          </a:r>
          <a:r>
            <a:rPr lang="it-IT" sz="2400" kern="1200" dirty="0">
              <a:solidFill>
                <a:prstClr val="black"/>
              </a:solidFill>
              <a:latin typeface="+mn-lt"/>
              <a:ea typeface="+mn-ea"/>
              <a:cs typeface="+mn-cs"/>
            </a:rPr>
            <a:t> of the rooms </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on the </a:t>
          </a:r>
          <a:r>
            <a:rPr lang="it-IT" sz="2400" kern="1200" dirty="0" err="1">
              <a:solidFill>
                <a:prstClr val="black"/>
              </a:solidFill>
              <a:latin typeface="+mn-lt"/>
              <a:ea typeface="+mn-ea"/>
              <a:cs typeface="+mn-cs"/>
            </a:rPr>
            <a:t>events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characteristics</a:t>
          </a:r>
          <a:endParaRPr lang="it-IT" sz="2400" kern="1200" dirty="0">
            <a:solidFill>
              <a:prstClr val="black"/>
            </a:solidFill>
            <a:latin typeface="+mn-lt"/>
            <a:ea typeface="+mn-ea"/>
            <a:cs typeface="+mn-cs"/>
          </a:endParaRPr>
        </a:p>
      </dgm:t>
    </dgm:pt>
    <dgm:pt modelId="{1E54B7E9-C748-40E1-859B-4841688EAE0C}" type="parTrans" cxnId="{629F1F65-DB15-454C-B55E-A40DE1AA5C61}">
      <dgm:prSet/>
      <dgm:spPr/>
      <dgm:t>
        <a:bodyPr/>
        <a:lstStyle/>
        <a:p>
          <a:endParaRPr lang="it-IT"/>
        </a:p>
      </dgm:t>
    </dgm:pt>
    <dgm:pt modelId="{DEAC286A-0ED1-4A72-8CC7-65B5160F8AC7}" type="sibTrans" cxnId="{629F1F65-DB15-454C-B55E-A40DE1AA5C61}">
      <dgm:prSet/>
      <dgm:spPr/>
      <dgm:t>
        <a:bodyPr/>
        <a:lstStyle/>
        <a:p>
          <a:endParaRPr lang="it-IT"/>
        </a:p>
      </dgm:t>
    </dgm:pt>
    <dgm:pt modelId="{F33DFD22-31E1-4B94-97A7-92919D94AB4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t" anchorCtr="0"/>
        <a:lstStyle/>
        <a:p>
          <a:pPr marL="0" lvl="0" indent="0" algn="just" defTabSz="1200150">
            <a:lnSpc>
              <a:spcPct val="90000"/>
            </a:lnSpc>
            <a:spcBef>
              <a:spcPct val="0"/>
            </a:spcBef>
            <a:spcAft>
              <a:spcPct val="35000"/>
            </a:spcAft>
            <a:buNone/>
          </a:pPr>
          <a:r>
            <a:rPr lang="it-IT" sz="2700" kern="1200" dirty="0">
              <a:solidFill>
                <a:prstClr val="black"/>
              </a:solidFill>
              <a:latin typeface="+mn-lt"/>
              <a:ea typeface="+mn-ea"/>
              <a:cs typeface="+mn-cs"/>
            </a:rPr>
            <a:t>API </a:t>
          </a:r>
          <a:r>
            <a:rPr lang="it-IT" sz="2700" kern="1200" dirty="0" err="1">
              <a:solidFill>
                <a:prstClr val="black"/>
              </a:solidFill>
              <a:latin typeface="+mn-lt"/>
              <a:ea typeface="+mn-ea"/>
              <a:cs typeface="+mn-cs"/>
            </a:rPr>
            <a:t>interface</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presents</a:t>
          </a:r>
          <a:r>
            <a:rPr lang="it-IT" sz="2400" kern="1200" dirty="0">
              <a:solidFill>
                <a:prstClr val="black"/>
              </a:solidFill>
              <a:latin typeface="+mn-lt"/>
              <a:ea typeface="+mn-ea"/>
              <a:cs typeface="+mn-cs"/>
            </a:rPr>
            <a:t> an HTTP REST API-</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interface</a:t>
          </a:r>
          <a:r>
            <a:rPr lang="it-IT" sz="2400" kern="1200" dirty="0">
              <a:solidFill>
                <a:prstClr val="black"/>
              </a:solidFill>
              <a:latin typeface="+mn-lt"/>
              <a:ea typeface="+mn-ea"/>
              <a:cs typeface="+mn-cs"/>
            </a:rPr>
            <a:t> to </a:t>
          </a:r>
          <a:r>
            <a:rPr lang="it-IT" sz="2400" kern="1200" dirty="0" err="1">
              <a:solidFill>
                <a:prstClr val="black"/>
              </a:solidFill>
              <a:latin typeface="+mn-lt"/>
              <a:ea typeface="+mn-ea"/>
              <a:cs typeface="+mn-cs"/>
            </a:rPr>
            <a:t>communicate</a:t>
          </a:r>
          <a:r>
            <a:rPr lang="it-IT" sz="2400" kern="1200" dirty="0">
              <a:solidFill>
                <a:prstClr val="black"/>
              </a:solidFill>
              <a:latin typeface="+mn-lt"/>
              <a:ea typeface="+mn-ea"/>
              <a:cs typeface="+mn-cs"/>
            </a:rPr>
            <a:t> with the </a:t>
          </a:r>
          <a:r>
            <a:rPr lang="it-IT" sz="2400" kern="1200" dirty="0" err="1">
              <a:solidFill>
                <a:prstClr val="black"/>
              </a:solidFill>
              <a:latin typeface="+mn-lt"/>
              <a:ea typeface="+mn-ea"/>
              <a:cs typeface="+mn-cs"/>
            </a:rPr>
            <a:t>other</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components</a:t>
          </a:r>
          <a:r>
            <a:rPr lang="it-IT" sz="2400" kern="1200" dirty="0">
              <a:solidFill>
                <a:prstClr val="black"/>
              </a:solidFill>
              <a:latin typeface="+mn-lt"/>
              <a:ea typeface="+mn-ea"/>
              <a:cs typeface="+mn-cs"/>
            </a:rPr>
            <a:t> of the system</a:t>
          </a:r>
        </a:p>
      </dgm:t>
    </dgm:pt>
    <dgm:pt modelId="{3D3A8216-BC99-4732-86B7-D5D3AFB17451}" type="parTrans" cxnId="{85E46922-E87B-43B3-87A2-CD1CA30E8D17}">
      <dgm:prSet/>
      <dgm:spPr/>
      <dgm:t>
        <a:bodyPr/>
        <a:lstStyle/>
        <a:p>
          <a:endParaRPr lang="it-IT"/>
        </a:p>
      </dgm:t>
    </dgm:pt>
    <dgm:pt modelId="{AF4C7A92-1C1F-4AB0-9BB4-95EF9341D45F}" type="sibTrans" cxnId="{85E46922-E87B-43B3-87A2-CD1CA30E8D17}">
      <dgm:prSet/>
      <dgm:spPr/>
      <dgm:t>
        <a:bodyPr/>
        <a:lstStyle/>
        <a:p>
          <a:endParaRPr lang="it-IT"/>
        </a:p>
      </dgm:t>
    </dgm:pt>
    <dgm:pt modelId="{68473419-4C13-4970-B451-6A4D5DB930CA}" type="pres">
      <dgm:prSet presAssocID="{F6567A98-E787-4AE4-A3E8-0F371F488BBF}" presName="linear" presStyleCnt="0">
        <dgm:presLayoutVars>
          <dgm:dir/>
          <dgm:resizeHandles val="exact"/>
        </dgm:presLayoutVars>
      </dgm:prSet>
      <dgm:spPr/>
    </dgm:pt>
    <dgm:pt modelId="{514563C7-4FF7-4E31-853D-76C72B9988EA}" type="pres">
      <dgm:prSet presAssocID="{26E0C1F9-B842-4B8A-B4F2-4BF72A877452}" presName="comp" presStyleCnt="0"/>
      <dgm:spPr/>
    </dgm:pt>
    <dgm:pt modelId="{D9BC1D9E-59D0-45D4-9332-F2EB79EC01C8}" type="pres">
      <dgm:prSet presAssocID="{26E0C1F9-B842-4B8A-B4F2-4BF72A877452}" presName="box" presStyleLbl="node1" presStyleIdx="0" presStyleCnt="3"/>
      <dgm:spPr/>
    </dgm:pt>
    <dgm:pt modelId="{D61A4676-7B27-4662-8508-0E2F8A00AA7A}" type="pres">
      <dgm:prSet presAssocID="{26E0C1F9-B842-4B8A-B4F2-4BF72A877452}"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006" b="-2006"/>
          </a:stretch>
        </a:blipFill>
      </dgm:spPr>
    </dgm:pt>
    <dgm:pt modelId="{5B2AFE41-3232-4EE0-8C66-81B1A38BC2F5}" type="pres">
      <dgm:prSet presAssocID="{26E0C1F9-B842-4B8A-B4F2-4BF72A877452}" presName="text" presStyleLbl="node1" presStyleIdx="0" presStyleCnt="3">
        <dgm:presLayoutVars>
          <dgm:bulletEnabled val="1"/>
        </dgm:presLayoutVars>
      </dgm:prSet>
      <dgm:spPr/>
    </dgm:pt>
    <dgm:pt modelId="{D2F8D747-24F4-4C49-8CCC-4D0A5EDF9304}" type="pres">
      <dgm:prSet presAssocID="{7DA96724-48DF-4BB2-9025-2FEAEC91BD7A}" presName="spacer" presStyleCnt="0"/>
      <dgm:spPr/>
    </dgm:pt>
    <dgm:pt modelId="{DF172EA8-8E01-4BAB-8062-779906DF8D4E}" type="pres">
      <dgm:prSet presAssocID="{B958FDC2-69F9-43C9-88A9-C10E38CA8E79}" presName="comp" presStyleCnt="0"/>
      <dgm:spPr/>
    </dgm:pt>
    <dgm:pt modelId="{A7F95977-9FE4-40C5-8945-FBCA8FE6FA7A}" type="pres">
      <dgm:prSet presAssocID="{B958FDC2-69F9-43C9-88A9-C10E38CA8E79}" presName="box" presStyleLbl="node1" presStyleIdx="1" presStyleCnt="3"/>
      <dgm:spPr>
        <a:xfrm>
          <a:off x="0" y="1495772"/>
          <a:ext cx="10515600" cy="1359793"/>
        </a:xfrm>
        <a:prstGeom prst="roundRect">
          <a:avLst>
            <a:gd name="adj" fmla="val 10000"/>
          </a:avLst>
        </a:prstGeom>
      </dgm:spPr>
    </dgm:pt>
    <dgm:pt modelId="{8C79A8FB-4AC3-42EA-A556-113959285A87}" type="pres">
      <dgm:prSet presAssocID="{B958FDC2-69F9-43C9-88A9-C10E38CA8E79}" presName="img"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468" r="-6468"/>
          </a:stretch>
        </a:blipFill>
      </dgm:spPr>
    </dgm:pt>
    <dgm:pt modelId="{9C20FEA7-3081-4C87-80CF-C1418EB03734}" type="pres">
      <dgm:prSet presAssocID="{B958FDC2-69F9-43C9-88A9-C10E38CA8E79}" presName="text" presStyleLbl="node1" presStyleIdx="1" presStyleCnt="3">
        <dgm:presLayoutVars>
          <dgm:bulletEnabled val="1"/>
        </dgm:presLayoutVars>
      </dgm:prSet>
      <dgm:spPr/>
    </dgm:pt>
    <dgm:pt modelId="{D398FC45-B032-4A64-858B-8590D5C58230}" type="pres">
      <dgm:prSet presAssocID="{DEAC286A-0ED1-4A72-8CC7-65B5160F8AC7}" presName="spacer" presStyleCnt="0"/>
      <dgm:spPr/>
    </dgm:pt>
    <dgm:pt modelId="{D72DCE2C-91D6-4FB6-9BAF-88E91E7546AB}" type="pres">
      <dgm:prSet presAssocID="{F33DFD22-31E1-4B94-97A7-92919D94AB49}" presName="comp" presStyleCnt="0"/>
      <dgm:spPr/>
    </dgm:pt>
    <dgm:pt modelId="{19FF8029-90E4-4809-A84B-819103A8FE02}" type="pres">
      <dgm:prSet presAssocID="{F33DFD22-31E1-4B94-97A7-92919D94AB49}" presName="box" presStyleLbl="node1" presStyleIdx="2" presStyleCnt="3"/>
      <dgm:spPr>
        <a:xfrm>
          <a:off x="0" y="2991544"/>
          <a:ext cx="10515600" cy="1359793"/>
        </a:xfrm>
        <a:prstGeom prst="roundRect">
          <a:avLst>
            <a:gd name="adj" fmla="val 10000"/>
          </a:avLst>
        </a:prstGeom>
      </dgm:spPr>
    </dgm:pt>
    <dgm:pt modelId="{36C3D2E7-6347-48FF-B30C-90FE36BDD282}" type="pres">
      <dgm:prSet presAssocID="{F33DFD22-31E1-4B94-97A7-92919D94AB49}"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dgm:spPr>
    </dgm:pt>
    <dgm:pt modelId="{C0347C6A-E998-40D2-9BDB-2F31C53A5AC5}" type="pres">
      <dgm:prSet presAssocID="{F33DFD22-31E1-4B94-97A7-92919D94AB49}" presName="text" presStyleLbl="node1" presStyleIdx="2" presStyleCnt="3">
        <dgm:presLayoutVars>
          <dgm:bulletEnabled val="1"/>
        </dgm:presLayoutVars>
      </dgm:prSet>
      <dgm:spPr/>
    </dgm:pt>
  </dgm:ptLst>
  <dgm:cxnLst>
    <dgm:cxn modelId="{EEB52E02-588A-4BF1-AD8E-AFA0FFE3ACC1}" type="presOf" srcId="{F33DFD22-31E1-4B94-97A7-92919D94AB49}" destId="{19FF8029-90E4-4809-A84B-819103A8FE02}" srcOrd="0" destOrd="0" presId="urn:microsoft.com/office/officeart/2005/8/layout/vList4"/>
    <dgm:cxn modelId="{85E46922-E87B-43B3-87A2-CD1CA30E8D17}" srcId="{F6567A98-E787-4AE4-A3E8-0F371F488BBF}" destId="{F33DFD22-31E1-4B94-97A7-92919D94AB49}" srcOrd="2" destOrd="0" parTransId="{3D3A8216-BC99-4732-86B7-D5D3AFB17451}" sibTransId="{AF4C7A92-1C1F-4AB0-9BB4-95EF9341D45F}"/>
    <dgm:cxn modelId="{D4ECFF2D-B0F2-4EDD-8C30-78EB2E722550}" type="presOf" srcId="{B958FDC2-69F9-43C9-88A9-C10E38CA8E79}" destId="{9C20FEA7-3081-4C87-80CF-C1418EB03734}" srcOrd="1" destOrd="0" presId="urn:microsoft.com/office/officeart/2005/8/layout/vList4"/>
    <dgm:cxn modelId="{8004895B-36C9-4A6B-A8EF-F57D370080AB}" type="presOf" srcId="{B958FDC2-69F9-43C9-88A9-C10E38CA8E79}" destId="{A7F95977-9FE4-40C5-8945-FBCA8FE6FA7A}" srcOrd="0" destOrd="0" presId="urn:microsoft.com/office/officeart/2005/8/layout/vList4"/>
    <dgm:cxn modelId="{FB64695F-2D6B-4DD4-BA2F-9BEAE995F784}" srcId="{F6567A98-E787-4AE4-A3E8-0F371F488BBF}" destId="{26E0C1F9-B842-4B8A-B4F2-4BF72A877452}" srcOrd="0" destOrd="0" parTransId="{485A78B4-36EE-4D69-915E-B0FF8FB08B59}" sibTransId="{7DA96724-48DF-4BB2-9025-2FEAEC91BD7A}"/>
    <dgm:cxn modelId="{629F1F65-DB15-454C-B55E-A40DE1AA5C61}" srcId="{F6567A98-E787-4AE4-A3E8-0F371F488BBF}" destId="{B958FDC2-69F9-43C9-88A9-C10E38CA8E79}" srcOrd="1" destOrd="0" parTransId="{1E54B7E9-C748-40E1-859B-4841688EAE0C}" sibTransId="{DEAC286A-0ED1-4A72-8CC7-65B5160F8AC7}"/>
    <dgm:cxn modelId="{24DED67F-64D6-4CA9-BE52-C990F66D612E}" type="presOf" srcId="{F33DFD22-31E1-4B94-97A7-92919D94AB49}" destId="{C0347C6A-E998-40D2-9BDB-2F31C53A5AC5}" srcOrd="1" destOrd="0" presId="urn:microsoft.com/office/officeart/2005/8/layout/vList4"/>
    <dgm:cxn modelId="{1F18E692-D9D3-44D2-88B8-E4A679CCA80E}" type="presOf" srcId="{F6567A98-E787-4AE4-A3E8-0F371F488BBF}" destId="{68473419-4C13-4970-B451-6A4D5DB930CA}" srcOrd="0" destOrd="0" presId="urn:microsoft.com/office/officeart/2005/8/layout/vList4"/>
    <dgm:cxn modelId="{F374D0AB-C893-4B10-8900-986F2B64E34B}" type="presOf" srcId="{26E0C1F9-B842-4B8A-B4F2-4BF72A877452}" destId="{D9BC1D9E-59D0-45D4-9332-F2EB79EC01C8}" srcOrd="0" destOrd="0" presId="urn:microsoft.com/office/officeart/2005/8/layout/vList4"/>
    <dgm:cxn modelId="{A85DD4DA-CB3F-4975-BB53-54395AB5BA72}" type="presOf" srcId="{26E0C1F9-B842-4B8A-B4F2-4BF72A877452}" destId="{5B2AFE41-3232-4EE0-8C66-81B1A38BC2F5}" srcOrd="1" destOrd="0" presId="urn:microsoft.com/office/officeart/2005/8/layout/vList4"/>
    <dgm:cxn modelId="{6F67CEA2-63F9-4239-9F9B-96A029B63158}" type="presParOf" srcId="{68473419-4C13-4970-B451-6A4D5DB930CA}" destId="{514563C7-4FF7-4E31-853D-76C72B9988EA}" srcOrd="0" destOrd="0" presId="urn:microsoft.com/office/officeart/2005/8/layout/vList4"/>
    <dgm:cxn modelId="{D9822D7E-42A3-48E1-AF3D-864583F71FC0}" type="presParOf" srcId="{514563C7-4FF7-4E31-853D-76C72B9988EA}" destId="{D9BC1D9E-59D0-45D4-9332-F2EB79EC01C8}" srcOrd="0" destOrd="0" presId="urn:microsoft.com/office/officeart/2005/8/layout/vList4"/>
    <dgm:cxn modelId="{C296ACA2-8538-4833-87FE-56EEEFE92CF2}" type="presParOf" srcId="{514563C7-4FF7-4E31-853D-76C72B9988EA}" destId="{D61A4676-7B27-4662-8508-0E2F8A00AA7A}" srcOrd="1" destOrd="0" presId="urn:microsoft.com/office/officeart/2005/8/layout/vList4"/>
    <dgm:cxn modelId="{1E29A1F1-BDC9-43CC-B13B-0D08D06BC887}" type="presParOf" srcId="{514563C7-4FF7-4E31-853D-76C72B9988EA}" destId="{5B2AFE41-3232-4EE0-8C66-81B1A38BC2F5}" srcOrd="2" destOrd="0" presId="urn:microsoft.com/office/officeart/2005/8/layout/vList4"/>
    <dgm:cxn modelId="{D249E5FD-A473-40FD-A38D-1C1AAF615DE7}" type="presParOf" srcId="{68473419-4C13-4970-B451-6A4D5DB930CA}" destId="{D2F8D747-24F4-4C49-8CCC-4D0A5EDF9304}" srcOrd="1" destOrd="0" presId="urn:microsoft.com/office/officeart/2005/8/layout/vList4"/>
    <dgm:cxn modelId="{EF260AF5-D012-4E39-8A73-8EA26D5334A5}" type="presParOf" srcId="{68473419-4C13-4970-B451-6A4D5DB930CA}" destId="{DF172EA8-8E01-4BAB-8062-779906DF8D4E}" srcOrd="2" destOrd="0" presId="urn:microsoft.com/office/officeart/2005/8/layout/vList4"/>
    <dgm:cxn modelId="{27010080-3A5D-4C54-BE6D-7C6184602249}" type="presParOf" srcId="{DF172EA8-8E01-4BAB-8062-779906DF8D4E}" destId="{A7F95977-9FE4-40C5-8945-FBCA8FE6FA7A}" srcOrd="0" destOrd="0" presId="urn:microsoft.com/office/officeart/2005/8/layout/vList4"/>
    <dgm:cxn modelId="{430EF582-7AAD-4D18-860E-4C7B569E16E8}" type="presParOf" srcId="{DF172EA8-8E01-4BAB-8062-779906DF8D4E}" destId="{8C79A8FB-4AC3-42EA-A556-113959285A87}" srcOrd="1" destOrd="0" presId="urn:microsoft.com/office/officeart/2005/8/layout/vList4"/>
    <dgm:cxn modelId="{22B9AC46-0BCD-4B32-8810-71DAF19424C0}" type="presParOf" srcId="{DF172EA8-8E01-4BAB-8062-779906DF8D4E}" destId="{9C20FEA7-3081-4C87-80CF-C1418EB03734}" srcOrd="2" destOrd="0" presId="urn:microsoft.com/office/officeart/2005/8/layout/vList4"/>
    <dgm:cxn modelId="{487ED057-AF31-41E0-B352-6F36A036EC86}" type="presParOf" srcId="{68473419-4C13-4970-B451-6A4D5DB930CA}" destId="{D398FC45-B032-4A64-858B-8590D5C58230}" srcOrd="3" destOrd="0" presId="urn:microsoft.com/office/officeart/2005/8/layout/vList4"/>
    <dgm:cxn modelId="{BCE6409A-395A-427E-9E36-735BE504A155}" type="presParOf" srcId="{68473419-4C13-4970-B451-6A4D5DB930CA}" destId="{D72DCE2C-91D6-4FB6-9BAF-88E91E7546AB}" srcOrd="4" destOrd="0" presId="urn:microsoft.com/office/officeart/2005/8/layout/vList4"/>
    <dgm:cxn modelId="{F5EF961E-5A77-483D-AF11-D92F992158D8}" type="presParOf" srcId="{D72DCE2C-91D6-4FB6-9BAF-88E91E7546AB}" destId="{19FF8029-90E4-4809-A84B-819103A8FE02}" srcOrd="0" destOrd="0" presId="urn:microsoft.com/office/officeart/2005/8/layout/vList4"/>
    <dgm:cxn modelId="{5CBA3437-389C-4671-904A-F4B0D8E93F07}" type="presParOf" srcId="{D72DCE2C-91D6-4FB6-9BAF-88E91E7546AB}" destId="{36C3D2E7-6347-48FF-B30C-90FE36BDD282}" srcOrd="1" destOrd="0" presId="urn:microsoft.com/office/officeart/2005/8/layout/vList4"/>
    <dgm:cxn modelId="{93F8E7CC-19A3-4801-A82F-33EBE24F73C0}" type="presParOf" srcId="{D72DCE2C-91D6-4FB6-9BAF-88E91E7546AB}" destId="{C0347C6A-E998-40D2-9BDB-2F31C53A5AC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832A69-5FDC-4920-BB77-6A57F3735C0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FF987F05-0BBB-46D3-9445-229FB59F801B}">
      <dgm:prSet/>
      <dgm:spPr/>
      <dgm:t>
        <a:bodyPr/>
        <a:lstStyle/>
        <a:p>
          <a:r>
            <a:rPr lang="it-IT" dirty="0" err="1"/>
            <a:t>Uses</a:t>
          </a:r>
          <a:r>
            <a:rPr lang="it-IT" dirty="0"/>
            <a:t> </a:t>
          </a:r>
          <a:r>
            <a:rPr lang="it-IT" dirty="0" err="1"/>
            <a:t>Python</a:t>
          </a:r>
          <a:r>
            <a:rPr lang="it-IT" dirty="0"/>
            <a:t> </a:t>
          </a:r>
          <a:r>
            <a:rPr lang="it-IT" dirty="0" err="1"/>
            <a:t>SQLAlchemy</a:t>
          </a:r>
          <a:r>
            <a:rPr lang="it-IT" dirty="0"/>
            <a:t> support </a:t>
          </a:r>
          <a:r>
            <a:rPr lang="it-IT" dirty="0" err="1"/>
            <a:t>library</a:t>
          </a:r>
          <a:r>
            <a:rPr lang="it-IT" dirty="0"/>
            <a:t>, with </a:t>
          </a:r>
          <a:r>
            <a:rPr lang="it-IT" dirty="0" err="1"/>
            <a:t>SQLite</a:t>
          </a:r>
          <a:r>
            <a:rPr lang="it-IT" dirty="0"/>
            <a:t> </a:t>
          </a:r>
          <a:r>
            <a:rPr lang="it-IT" dirty="0" err="1"/>
            <a:t>as</a:t>
          </a:r>
          <a:r>
            <a:rPr lang="it-IT" dirty="0"/>
            <a:t> the database </a:t>
          </a:r>
          <a:r>
            <a:rPr lang="it-IT" dirty="0" err="1"/>
            <a:t>backend</a:t>
          </a:r>
          <a:endParaRPr lang="it-IT" dirty="0"/>
        </a:p>
      </dgm:t>
    </dgm:pt>
    <dgm:pt modelId="{060AA251-59E7-47E4-8BA5-D597DAA1C058}" type="parTrans" cxnId="{D0827E11-FB86-4FFF-92DC-EF165C8A711A}">
      <dgm:prSet/>
      <dgm:spPr/>
      <dgm:t>
        <a:bodyPr/>
        <a:lstStyle/>
        <a:p>
          <a:endParaRPr lang="it-IT"/>
        </a:p>
      </dgm:t>
    </dgm:pt>
    <dgm:pt modelId="{AA537A26-342D-4905-B6D3-4BD00F3D0EB1}" type="sibTrans" cxnId="{D0827E11-FB86-4FFF-92DC-EF165C8A711A}">
      <dgm:prSet/>
      <dgm:spPr/>
      <dgm:t>
        <a:bodyPr/>
        <a:lstStyle/>
        <a:p>
          <a:endParaRPr lang="it-IT"/>
        </a:p>
      </dgm:t>
    </dgm:pt>
    <dgm:pt modelId="{6685D8AD-615E-455F-88DB-6925698579D3}">
      <dgm:prSet/>
      <dgm:spPr/>
      <dgm:t>
        <a:bodyPr/>
        <a:lstStyle/>
        <a:p>
          <a:r>
            <a:rPr lang="it-IT"/>
            <a:t>Manages data about users, rooms, events and their relationships</a:t>
          </a:r>
          <a:endParaRPr lang="it-IT" dirty="0"/>
        </a:p>
      </dgm:t>
    </dgm:pt>
    <dgm:pt modelId="{8D5A3D7D-0EC1-4202-8D62-9AAFED5E7A3C}" type="parTrans" cxnId="{2E46589E-BE0F-498F-BAC6-6F6749F01C8A}">
      <dgm:prSet/>
      <dgm:spPr/>
      <dgm:t>
        <a:bodyPr/>
        <a:lstStyle/>
        <a:p>
          <a:endParaRPr lang="it-IT"/>
        </a:p>
      </dgm:t>
    </dgm:pt>
    <dgm:pt modelId="{864892EC-C317-4BED-9498-A6E43340F917}" type="sibTrans" cxnId="{2E46589E-BE0F-498F-BAC6-6F6749F01C8A}">
      <dgm:prSet/>
      <dgm:spPr/>
      <dgm:t>
        <a:bodyPr/>
        <a:lstStyle/>
        <a:p>
          <a:endParaRPr lang="it-IT"/>
        </a:p>
      </dgm:t>
    </dgm:pt>
    <dgm:pt modelId="{3307D44E-B2A7-40CB-8370-E8F8F910211C}">
      <dgm:prSet/>
      <dgm:spPr/>
      <dgm:t>
        <a:bodyPr/>
        <a:lstStyle/>
        <a:p>
          <a:r>
            <a:rPr lang="it-IT" dirty="0"/>
            <a:t>The data model </a:t>
          </a:r>
          <a:r>
            <a:rPr lang="it-IT" dirty="0" err="1"/>
            <a:t>is</a:t>
          </a:r>
          <a:r>
            <a:rPr lang="it-IT" dirty="0"/>
            <a:t> </a:t>
          </a:r>
          <a:r>
            <a:rPr lang="it-IT" dirty="0" err="1"/>
            <a:t>organized</a:t>
          </a:r>
          <a:r>
            <a:rPr lang="it-IT" dirty="0"/>
            <a:t> in </a:t>
          </a:r>
          <a:r>
            <a:rPr lang="it-IT" dirty="0" err="1"/>
            <a:t>several</a:t>
          </a:r>
          <a:r>
            <a:rPr lang="it-IT" dirty="0"/>
            <a:t> </a:t>
          </a:r>
          <a:r>
            <a:rPr lang="it-IT" dirty="0" err="1"/>
            <a:t>subpackages</a:t>
          </a:r>
          <a:r>
            <a:rPr lang="it-IT" dirty="0"/>
            <a:t>, </a:t>
          </a:r>
          <a:r>
            <a:rPr lang="it-IT" dirty="0" err="1"/>
            <a:t>all</a:t>
          </a:r>
          <a:r>
            <a:rPr lang="it-IT" dirty="0"/>
            <a:t> </a:t>
          </a:r>
          <a:r>
            <a:rPr lang="it-IT" dirty="0" err="1"/>
            <a:t>containing</a:t>
          </a:r>
          <a:r>
            <a:rPr lang="it-IT" dirty="0"/>
            <a:t> classes </a:t>
          </a:r>
          <a:r>
            <a:rPr lang="it-IT" dirty="0" err="1"/>
            <a:t>whose</a:t>
          </a:r>
          <a:r>
            <a:rPr lang="it-IT" dirty="0"/>
            <a:t> </a:t>
          </a:r>
          <a:r>
            <a:rPr lang="it-IT" dirty="0" err="1"/>
            <a:t>objects</a:t>
          </a:r>
          <a:r>
            <a:rPr lang="it-IT" dirty="0"/>
            <a:t> are </a:t>
          </a:r>
          <a:r>
            <a:rPr lang="it-IT" dirty="0" err="1"/>
            <a:t>mapped</a:t>
          </a:r>
          <a:r>
            <a:rPr lang="it-IT" dirty="0"/>
            <a:t> from and to the database</a:t>
          </a:r>
        </a:p>
      </dgm:t>
    </dgm:pt>
    <dgm:pt modelId="{F6FB435A-8B54-40AD-8CC6-84CC7CD17D69}" type="parTrans" cxnId="{E7FDD9BA-282D-4F97-BDDC-DA8364DDEF6B}">
      <dgm:prSet/>
      <dgm:spPr/>
      <dgm:t>
        <a:bodyPr/>
        <a:lstStyle/>
        <a:p>
          <a:endParaRPr lang="it-IT"/>
        </a:p>
      </dgm:t>
    </dgm:pt>
    <dgm:pt modelId="{37AF4CC3-0736-4DCA-A546-9E4E4C977833}" type="sibTrans" cxnId="{E7FDD9BA-282D-4F97-BDDC-DA8364DDEF6B}">
      <dgm:prSet/>
      <dgm:spPr/>
      <dgm:t>
        <a:bodyPr/>
        <a:lstStyle/>
        <a:p>
          <a:endParaRPr lang="it-IT"/>
        </a:p>
      </dgm:t>
    </dgm:pt>
    <dgm:pt modelId="{127B7BDB-D2AC-4083-AA4F-601B220791CB}" type="pres">
      <dgm:prSet presAssocID="{25832A69-5FDC-4920-BB77-6A57F3735C01}" presName="vert0" presStyleCnt="0">
        <dgm:presLayoutVars>
          <dgm:dir/>
          <dgm:animOne val="branch"/>
          <dgm:animLvl val="lvl"/>
        </dgm:presLayoutVars>
      </dgm:prSet>
      <dgm:spPr/>
    </dgm:pt>
    <dgm:pt modelId="{838B2BF0-CD6E-439E-9FE5-0EC0C98F5057}" type="pres">
      <dgm:prSet presAssocID="{FF987F05-0BBB-46D3-9445-229FB59F801B}" presName="thickLine" presStyleLbl="alignNode1" presStyleIdx="0" presStyleCnt="3"/>
      <dgm:spPr/>
    </dgm:pt>
    <dgm:pt modelId="{AE8C445A-0C15-41E4-9F70-09350179CE0F}" type="pres">
      <dgm:prSet presAssocID="{FF987F05-0BBB-46D3-9445-229FB59F801B}" presName="horz1" presStyleCnt="0"/>
      <dgm:spPr/>
    </dgm:pt>
    <dgm:pt modelId="{2A7ACD57-8B02-49D8-9D89-7CC125DFE5E5}" type="pres">
      <dgm:prSet presAssocID="{FF987F05-0BBB-46D3-9445-229FB59F801B}" presName="tx1" presStyleLbl="revTx" presStyleIdx="0" presStyleCnt="3"/>
      <dgm:spPr/>
    </dgm:pt>
    <dgm:pt modelId="{C5DCA856-19FD-430F-96BC-3FA5DC501DA7}" type="pres">
      <dgm:prSet presAssocID="{FF987F05-0BBB-46D3-9445-229FB59F801B}" presName="vert1" presStyleCnt="0"/>
      <dgm:spPr/>
    </dgm:pt>
    <dgm:pt modelId="{D8A408BB-DE48-4631-AB9D-C64233E2D451}" type="pres">
      <dgm:prSet presAssocID="{3307D44E-B2A7-40CB-8370-E8F8F910211C}" presName="thickLine" presStyleLbl="alignNode1" presStyleIdx="1" presStyleCnt="3"/>
      <dgm:spPr/>
    </dgm:pt>
    <dgm:pt modelId="{035D030C-73A8-4E36-89F5-910E0DD8F9FD}" type="pres">
      <dgm:prSet presAssocID="{3307D44E-B2A7-40CB-8370-E8F8F910211C}" presName="horz1" presStyleCnt="0"/>
      <dgm:spPr/>
    </dgm:pt>
    <dgm:pt modelId="{43045E96-D42E-4058-AD09-667FC9823ECA}" type="pres">
      <dgm:prSet presAssocID="{3307D44E-B2A7-40CB-8370-E8F8F910211C}" presName="tx1" presStyleLbl="revTx" presStyleIdx="1" presStyleCnt="3"/>
      <dgm:spPr/>
    </dgm:pt>
    <dgm:pt modelId="{27C84C07-285B-4B2A-AD71-6302CB22885F}" type="pres">
      <dgm:prSet presAssocID="{3307D44E-B2A7-40CB-8370-E8F8F910211C}" presName="vert1" presStyleCnt="0"/>
      <dgm:spPr/>
    </dgm:pt>
    <dgm:pt modelId="{E7A48B88-EFEB-4E44-9F81-9EB369547D81}" type="pres">
      <dgm:prSet presAssocID="{6685D8AD-615E-455F-88DB-6925698579D3}" presName="thickLine" presStyleLbl="alignNode1" presStyleIdx="2" presStyleCnt="3"/>
      <dgm:spPr/>
    </dgm:pt>
    <dgm:pt modelId="{903FF652-BB31-4B05-BDF8-D85EA62B12A6}" type="pres">
      <dgm:prSet presAssocID="{6685D8AD-615E-455F-88DB-6925698579D3}" presName="horz1" presStyleCnt="0"/>
      <dgm:spPr/>
    </dgm:pt>
    <dgm:pt modelId="{38DCE94C-F7A8-42CD-87AF-2B7A807FE413}" type="pres">
      <dgm:prSet presAssocID="{6685D8AD-615E-455F-88DB-6925698579D3}" presName="tx1" presStyleLbl="revTx" presStyleIdx="2" presStyleCnt="3"/>
      <dgm:spPr/>
    </dgm:pt>
    <dgm:pt modelId="{74B6C2C8-DCA7-4F42-A12A-393C9B954701}" type="pres">
      <dgm:prSet presAssocID="{6685D8AD-615E-455F-88DB-6925698579D3}" presName="vert1" presStyleCnt="0"/>
      <dgm:spPr/>
    </dgm:pt>
  </dgm:ptLst>
  <dgm:cxnLst>
    <dgm:cxn modelId="{D0827E11-FB86-4FFF-92DC-EF165C8A711A}" srcId="{25832A69-5FDC-4920-BB77-6A57F3735C01}" destId="{FF987F05-0BBB-46D3-9445-229FB59F801B}" srcOrd="0" destOrd="0" parTransId="{060AA251-59E7-47E4-8BA5-D597DAA1C058}" sibTransId="{AA537A26-342D-4905-B6D3-4BD00F3D0EB1}"/>
    <dgm:cxn modelId="{E282F97D-EA1B-4106-9EC3-AADC4CBA24A4}" type="presOf" srcId="{3307D44E-B2A7-40CB-8370-E8F8F910211C}" destId="{43045E96-D42E-4058-AD09-667FC9823ECA}" srcOrd="0" destOrd="0" presId="urn:microsoft.com/office/officeart/2008/layout/LinedList"/>
    <dgm:cxn modelId="{2E46589E-BE0F-498F-BAC6-6F6749F01C8A}" srcId="{25832A69-5FDC-4920-BB77-6A57F3735C01}" destId="{6685D8AD-615E-455F-88DB-6925698579D3}" srcOrd="2" destOrd="0" parTransId="{8D5A3D7D-0EC1-4202-8D62-9AAFED5E7A3C}" sibTransId="{864892EC-C317-4BED-9498-A6E43340F917}"/>
    <dgm:cxn modelId="{467C66A9-822B-4FDF-81AD-02EF016C1586}" type="presOf" srcId="{FF987F05-0BBB-46D3-9445-229FB59F801B}" destId="{2A7ACD57-8B02-49D8-9D89-7CC125DFE5E5}" srcOrd="0" destOrd="0" presId="urn:microsoft.com/office/officeart/2008/layout/LinedList"/>
    <dgm:cxn modelId="{E7FDD9BA-282D-4F97-BDDC-DA8364DDEF6B}" srcId="{25832A69-5FDC-4920-BB77-6A57F3735C01}" destId="{3307D44E-B2A7-40CB-8370-E8F8F910211C}" srcOrd="1" destOrd="0" parTransId="{F6FB435A-8B54-40AD-8CC6-84CC7CD17D69}" sibTransId="{37AF4CC3-0736-4DCA-A546-9E4E4C977833}"/>
    <dgm:cxn modelId="{651F61EE-0B7A-4E69-8A22-57998E2F8357}" type="presOf" srcId="{25832A69-5FDC-4920-BB77-6A57F3735C01}" destId="{127B7BDB-D2AC-4083-AA4F-601B220791CB}" srcOrd="0" destOrd="0" presId="urn:microsoft.com/office/officeart/2008/layout/LinedList"/>
    <dgm:cxn modelId="{302C9BF9-FFD5-4CEA-8A8C-E39AE4C82689}" type="presOf" srcId="{6685D8AD-615E-455F-88DB-6925698579D3}" destId="{38DCE94C-F7A8-42CD-87AF-2B7A807FE413}" srcOrd="0" destOrd="0" presId="urn:microsoft.com/office/officeart/2008/layout/LinedList"/>
    <dgm:cxn modelId="{1B53A240-1857-439D-97F4-29339BD74ADC}" type="presParOf" srcId="{127B7BDB-D2AC-4083-AA4F-601B220791CB}" destId="{838B2BF0-CD6E-439E-9FE5-0EC0C98F5057}" srcOrd="0" destOrd="0" presId="urn:microsoft.com/office/officeart/2008/layout/LinedList"/>
    <dgm:cxn modelId="{CA601C84-2493-49E5-A655-002949AE3BF1}" type="presParOf" srcId="{127B7BDB-D2AC-4083-AA4F-601B220791CB}" destId="{AE8C445A-0C15-41E4-9F70-09350179CE0F}" srcOrd="1" destOrd="0" presId="urn:microsoft.com/office/officeart/2008/layout/LinedList"/>
    <dgm:cxn modelId="{11787CE0-C922-4B48-8948-5C1B21D66534}" type="presParOf" srcId="{AE8C445A-0C15-41E4-9F70-09350179CE0F}" destId="{2A7ACD57-8B02-49D8-9D89-7CC125DFE5E5}" srcOrd="0" destOrd="0" presId="urn:microsoft.com/office/officeart/2008/layout/LinedList"/>
    <dgm:cxn modelId="{5D0A4DF1-212D-4934-9B35-5EE0D4CA2341}" type="presParOf" srcId="{AE8C445A-0C15-41E4-9F70-09350179CE0F}" destId="{C5DCA856-19FD-430F-96BC-3FA5DC501DA7}" srcOrd="1" destOrd="0" presId="urn:microsoft.com/office/officeart/2008/layout/LinedList"/>
    <dgm:cxn modelId="{8D371E92-B592-44E3-AEEA-F21269015F8C}" type="presParOf" srcId="{127B7BDB-D2AC-4083-AA4F-601B220791CB}" destId="{D8A408BB-DE48-4631-AB9D-C64233E2D451}" srcOrd="2" destOrd="0" presId="urn:microsoft.com/office/officeart/2008/layout/LinedList"/>
    <dgm:cxn modelId="{820FBDB4-458F-454F-8837-51689FA305F5}" type="presParOf" srcId="{127B7BDB-D2AC-4083-AA4F-601B220791CB}" destId="{035D030C-73A8-4E36-89F5-910E0DD8F9FD}" srcOrd="3" destOrd="0" presId="urn:microsoft.com/office/officeart/2008/layout/LinedList"/>
    <dgm:cxn modelId="{EB5A3965-CA59-4065-AB56-B6C8336341AB}" type="presParOf" srcId="{035D030C-73A8-4E36-89F5-910E0DD8F9FD}" destId="{43045E96-D42E-4058-AD09-667FC9823ECA}" srcOrd="0" destOrd="0" presId="urn:microsoft.com/office/officeart/2008/layout/LinedList"/>
    <dgm:cxn modelId="{8925892F-BBF7-4122-82F4-D4F021E02B79}" type="presParOf" srcId="{035D030C-73A8-4E36-89F5-910E0DD8F9FD}" destId="{27C84C07-285B-4B2A-AD71-6302CB22885F}" srcOrd="1" destOrd="0" presId="urn:microsoft.com/office/officeart/2008/layout/LinedList"/>
    <dgm:cxn modelId="{0735E61F-309A-4A88-9121-4318CD1C7250}" type="presParOf" srcId="{127B7BDB-D2AC-4083-AA4F-601B220791CB}" destId="{E7A48B88-EFEB-4E44-9F81-9EB369547D81}" srcOrd="4" destOrd="0" presId="urn:microsoft.com/office/officeart/2008/layout/LinedList"/>
    <dgm:cxn modelId="{D84A6081-243B-414F-AF29-22BDCB67DBF7}" type="presParOf" srcId="{127B7BDB-D2AC-4083-AA4F-601B220791CB}" destId="{903FF652-BB31-4B05-BDF8-D85EA62B12A6}" srcOrd="5" destOrd="0" presId="urn:microsoft.com/office/officeart/2008/layout/LinedList"/>
    <dgm:cxn modelId="{EC2B9C45-010B-49D1-AEBE-F192126CE0F1}" type="presParOf" srcId="{903FF652-BB31-4B05-BDF8-D85EA62B12A6}" destId="{38DCE94C-F7A8-42CD-87AF-2B7A807FE413}" srcOrd="0" destOrd="0" presId="urn:microsoft.com/office/officeart/2008/layout/LinedList"/>
    <dgm:cxn modelId="{6D5533DF-9BFE-4DE9-9A9E-9ED670A715FB}" type="presParOf" srcId="{903FF652-BB31-4B05-BDF8-D85EA62B12A6}" destId="{74B6C2C8-DCA7-4F42-A12A-393C9B95470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3405F8-F1A3-4929-9CDE-22E2D1F9196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it-IT"/>
        </a:p>
      </dgm:t>
    </dgm:pt>
    <dgm:pt modelId="{9FE188D5-D9CE-4292-AA7A-B9EB8EF0F4CA}">
      <dgm:prSet/>
      <dgm:spPr/>
      <dgm:t>
        <a:bodyPr/>
        <a:lstStyle/>
        <a:p>
          <a:r>
            <a:rPr lang="it-IT"/>
            <a:t>Generates the daily schedule matching rooms and events</a:t>
          </a:r>
        </a:p>
      </dgm:t>
    </dgm:pt>
    <dgm:pt modelId="{A783ED29-C267-42BA-9EF4-E8DDD868B212}" type="parTrans" cxnId="{071830D6-52E5-4EAC-AF1E-C4292FD57F8C}">
      <dgm:prSet/>
      <dgm:spPr/>
      <dgm:t>
        <a:bodyPr/>
        <a:lstStyle/>
        <a:p>
          <a:endParaRPr lang="it-IT"/>
        </a:p>
      </dgm:t>
    </dgm:pt>
    <dgm:pt modelId="{3C01BFF5-A582-4160-BCF7-E0557B902B13}" type="sibTrans" cxnId="{071830D6-52E5-4EAC-AF1E-C4292FD57F8C}">
      <dgm:prSet/>
      <dgm:spPr/>
      <dgm:t>
        <a:bodyPr/>
        <a:lstStyle/>
        <a:p>
          <a:endParaRPr lang="it-IT"/>
        </a:p>
      </dgm:t>
    </dgm:pt>
    <dgm:pt modelId="{B3C300C3-D1FD-41B9-A990-B25A562A226A}">
      <dgm:prSet/>
      <dgm:spPr/>
      <dgm:t>
        <a:bodyPr/>
        <a:lstStyle/>
        <a:p>
          <a:r>
            <a:rPr lang="it-IT"/>
            <a:t>Uses a brute force optimization method</a:t>
          </a:r>
        </a:p>
      </dgm:t>
    </dgm:pt>
    <dgm:pt modelId="{A0DAD0C4-6A42-467A-97C8-1FA8C22C6E17}" type="parTrans" cxnId="{0A29183A-3716-4E14-84FC-6C367DADAFA3}">
      <dgm:prSet/>
      <dgm:spPr/>
      <dgm:t>
        <a:bodyPr/>
        <a:lstStyle/>
        <a:p>
          <a:endParaRPr lang="it-IT"/>
        </a:p>
      </dgm:t>
    </dgm:pt>
    <dgm:pt modelId="{595744DD-5D27-4913-AE2B-9BEB74591795}" type="sibTrans" cxnId="{0A29183A-3716-4E14-84FC-6C367DADAFA3}">
      <dgm:prSet/>
      <dgm:spPr/>
      <dgm:t>
        <a:bodyPr/>
        <a:lstStyle/>
        <a:p>
          <a:endParaRPr lang="it-IT"/>
        </a:p>
      </dgm:t>
    </dgm:pt>
    <dgm:pt modelId="{D9A7CB95-AE1D-42C1-85A8-B8CB947EC10E}">
      <dgm:prSet/>
      <dgm:spPr/>
      <dgm:t>
        <a:bodyPr/>
        <a:lstStyle/>
        <a:p>
          <a:r>
            <a:rPr lang="it-IT"/>
            <a:t>It is capable of optimizing different target functions</a:t>
          </a:r>
        </a:p>
      </dgm:t>
    </dgm:pt>
    <dgm:pt modelId="{B8484E88-16DC-4596-B164-F4B026C2780D}" type="parTrans" cxnId="{5E20B724-CF72-4F36-84E1-F54B6F833560}">
      <dgm:prSet/>
      <dgm:spPr/>
      <dgm:t>
        <a:bodyPr/>
        <a:lstStyle/>
        <a:p>
          <a:endParaRPr lang="it-IT"/>
        </a:p>
      </dgm:t>
    </dgm:pt>
    <dgm:pt modelId="{19BD7EBC-AF8E-4712-8000-CC0D3DB411C1}" type="sibTrans" cxnId="{5E20B724-CF72-4F36-84E1-F54B6F833560}">
      <dgm:prSet/>
      <dgm:spPr/>
      <dgm:t>
        <a:bodyPr/>
        <a:lstStyle/>
        <a:p>
          <a:endParaRPr lang="it-IT"/>
        </a:p>
      </dgm:t>
    </dgm:pt>
    <dgm:pt modelId="{08828381-56CA-49C3-B2A5-70C88BACF8A1}">
      <dgm:prSet/>
      <dgm:spPr/>
      <dgm:t>
        <a:bodyPr/>
        <a:lstStyle/>
        <a:p>
          <a:r>
            <a:rPr lang="it-IT"/>
            <a:t>Makes sure that events fit the rooms and don’t overlap</a:t>
          </a:r>
        </a:p>
      </dgm:t>
    </dgm:pt>
    <dgm:pt modelId="{5AB54C10-ABA1-40D8-8BED-10E6EFB5716F}" type="parTrans" cxnId="{EC31D646-C6FA-463D-B730-AF4E78DE3BF5}">
      <dgm:prSet/>
      <dgm:spPr/>
      <dgm:t>
        <a:bodyPr/>
        <a:lstStyle/>
        <a:p>
          <a:endParaRPr lang="it-IT"/>
        </a:p>
      </dgm:t>
    </dgm:pt>
    <dgm:pt modelId="{39333D46-F299-46F8-A1B5-F7312B8F428D}" type="sibTrans" cxnId="{EC31D646-C6FA-463D-B730-AF4E78DE3BF5}">
      <dgm:prSet/>
      <dgm:spPr/>
      <dgm:t>
        <a:bodyPr/>
        <a:lstStyle/>
        <a:p>
          <a:endParaRPr lang="it-IT"/>
        </a:p>
      </dgm:t>
    </dgm:pt>
    <dgm:pt modelId="{F82C01ED-4098-46D9-969A-AC3C3A6076FC}">
      <dgm:prSet/>
      <dgm:spPr/>
      <dgm:t>
        <a:bodyPr/>
        <a:lstStyle/>
        <a:p>
          <a:r>
            <a:rPr lang="it-IT"/>
            <a:t>Run asynchronously in a separated thread</a:t>
          </a:r>
        </a:p>
      </dgm:t>
    </dgm:pt>
    <dgm:pt modelId="{ABBE2D8E-E8E7-47BD-81AC-F100EBE1989A}" type="parTrans" cxnId="{1EC7CFEF-6B8B-4265-91EF-F300840CF9B6}">
      <dgm:prSet/>
      <dgm:spPr/>
      <dgm:t>
        <a:bodyPr/>
        <a:lstStyle/>
        <a:p>
          <a:endParaRPr lang="it-IT"/>
        </a:p>
      </dgm:t>
    </dgm:pt>
    <dgm:pt modelId="{FC7E2ED4-CFCD-4091-969C-5205D0CF71C6}" type="sibTrans" cxnId="{1EC7CFEF-6B8B-4265-91EF-F300840CF9B6}">
      <dgm:prSet/>
      <dgm:spPr/>
      <dgm:t>
        <a:bodyPr/>
        <a:lstStyle/>
        <a:p>
          <a:endParaRPr lang="it-IT"/>
        </a:p>
      </dgm:t>
    </dgm:pt>
    <dgm:pt modelId="{94EFF645-05CA-4C9D-A581-E138AAA25B76}" type="pres">
      <dgm:prSet presAssocID="{CA3405F8-F1A3-4929-9CDE-22E2D1F9196A}" presName="vert0" presStyleCnt="0">
        <dgm:presLayoutVars>
          <dgm:dir/>
          <dgm:animOne val="branch"/>
          <dgm:animLvl val="lvl"/>
        </dgm:presLayoutVars>
      </dgm:prSet>
      <dgm:spPr/>
    </dgm:pt>
    <dgm:pt modelId="{81CEA967-07D9-43FB-968D-0DF1FDD030BE}" type="pres">
      <dgm:prSet presAssocID="{9FE188D5-D9CE-4292-AA7A-B9EB8EF0F4CA}" presName="thickLine" presStyleLbl="alignNode1" presStyleIdx="0" presStyleCnt="5"/>
      <dgm:spPr/>
    </dgm:pt>
    <dgm:pt modelId="{4C016AA6-AC52-41F2-8475-D10057487726}" type="pres">
      <dgm:prSet presAssocID="{9FE188D5-D9CE-4292-AA7A-B9EB8EF0F4CA}" presName="horz1" presStyleCnt="0"/>
      <dgm:spPr/>
    </dgm:pt>
    <dgm:pt modelId="{F447D743-1FEA-4777-A67E-6935ED998916}" type="pres">
      <dgm:prSet presAssocID="{9FE188D5-D9CE-4292-AA7A-B9EB8EF0F4CA}" presName="tx1" presStyleLbl="revTx" presStyleIdx="0" presStyleCnt="5"/>
      <dgm:spPr/>
    </dgm:pt>
    <dgm:pt modelId="{BF670EFF-B626-4B4C-8413-26D1FD0B79B8}" type="pres">
      <dgm:prSet presAssocID="{9FE188D5-D9CE-4292-AA7A-B9EB8EF0F4CA}" presName="vert1" presStyleCnt="0"/>
      <dgm:spPr/>
    </dgm:pt>
    <dgm:pt modelId="{FE0C48CA-9FB8-4668-8EC4-B9FD28259AF0}" type="pres">
      <dgm:prSet presAssocID="{B3C300C3-D1FD-41B9-A990-B25A562A226A}" presName="thickLine" presStyleLbl="alignNode1" presStyleIdx="1" presStyleCnt="5"/>
      <dgm:spPr/>
    </dgm:pt>
    <dgm:pt modelId="{5A1117F9-E0FC-4D46-A50E-D50BF1727323}" type="pres">
      <dgm:prSet presAssocID="{B3C300C3-D1FD-41B9-A990-B25A562A226A}" presName="horz1" presStyleCnt="0"/>
      <dgm:spPr/>
    </dgm:pt>
    <dgm:pt modelId="{CA93B97E-2D4B-4652-8DFD-3ED40F6FA5F8}" type="pres">
      <dgm:prSet presAssocID="{B3C300C3-D1FD-41B9-A990-B25A562A226A}" presName="tx1" presStyleLbl="revTx" presStyleIdx="1" presStyleCnt="5"/>
      <dgm:spPr/>
    </dgm:pt>
    <dgm:pt modelId="{83B19660-6894-4974-973A-F7998519437C}" type="pres">
      <dgm:prSet presAssocID="{B3C300C3-D1FD-41B9-A990-B25A562A226A}" presName="vert1" presStyleCnt="0"/>
      <dgm:spPr/>
    </dgm:pt>
    <dgm:pt modelId="{54562648-6F87-4E52-8D00-78C4B964CC50}" type="pres">
      <dgm:prSet presAssocID="{D9A7CB95-AE1D-42C1-85A8-B8CB947EC10E}" presName="thickLine" presStyleLbl="alignNode1" presStyleIdx="2" presStyleCnt="5"/>
      <dgm:spPr/>
    </dgm:pt>
    <dgm:pt modelId="{E99ABC67-2CAD-4897-9F2E-05E039193902}" type="pres">
      <dgm:prSet presAssocID="{D9A7CB95-AE1D-42C1-85A8-B8CB947EC10E}" presName="horz1" presStyleCnt="0"/>
      <dgm:spPr/>
    </dgm:pt>
    <dgm:pt modelId="{1B5E916E-96FA-45AE-9C8E-7B6FB2C63B29}" type="pres">
      <dgm:prSet presAssocID="{D9A7CB95-AE1D-42C1-85A8-B8CB947EC10E}" presName="tx1" presStyleLbl="revTx" presStyleIdx="2" presStyleCnt="5"/>
      <dgm:spPr/>
    </dgm:pt>
    <dgm:pt modelId="{B67C1017-4C4A-407F-8FE2-B4465FAB3839}" type="pres">
      <dgm:prSet presAssocID="{D9A7CB95-AE1D-42C1-85A8-B8CB947EC10E}" presName="vert1" presStyleCnt="0"/>
      <dgm:spPr/>
    </dgm:pt>
    <dgm:pt modelId="{0F69CBE4-2457-4F28-B54F-CF6A2763790C}" type="pres">
      <dgm:prSet presAssocID="{08828381-56CA-49C3-B2A5-70C88BACF8A1}" presName="thickLine" presStyleLbl="alignNode1" presStyleIdx="3" presStyleCnt="5"/>
      <dgm:spPr/>
    </dgm:pt>
    <dgm:pt modelId="{72AA6ED3-A15E-4062-8F8B-67229552CC24}" type="pres">
      <dgm:prSet presAssocID="{08828381-56CA-49C3-B2A5-70C88BACF8A1}" presName="horz1" presStyleCnt="0"/>
      <dgm:spPr/>
    </dgm:pt>
    <dgm:pt modelId="{620DC286-42AB-477E-8559-22A13DEE8033}" type="pres">
      <dgm:prSet presAssocID="{08828381-56CA-49C3-B2A5-70C88BACF8A1}" presName="tx1" presStyleLbl="revTx" presStyleIdx="3" presStyleCnt="5"/>
      <dgm:spPr/>
    </dgm:pt>
    <dgm:pt modelId="{5F428503-76F2-4165-9A2E-87145BC006A5}" type="pres">
      <dgm:prSet presAssocID="{08828381-56CA-49C3-B2A5-70C88BACF8A1}" presName="vert1" presStyleCnt="0"/>
      <dgm:spPr/>
    </dgm:pt>
    <dgm:pt modelId="{6FF41AAF-AD31-4633-B81F-5FA84AD5B028}" type="pres">
      <dgm:prSet presAssocID="{F82C01ED-4098-46D9-969A-AC3C3A6076FC}" presName="thickLine" presStyleLbl="alignNode1" presStyleIdx="4" presStyleCnt="5"/>
      <dgm:spPr/>
    </dgm:pt>
    <dgm:pt modelId="{5B90DBBC-CA50-4D52-A5AD-F39E8AAEB466}" type="pres">
      <dgm:prSet presAssocID="{F82C01ED-4098-46D9-969A-AC3C3A6076FC}" presName="horz1" presStyleCnt="0"/>
      <dgm:spPr/>
    </dgm:pt>
    <dgm:pt modelId="{28DF2293-E8CD-4FF5-A287-43F817E30D1F}" type="pres">
      <dgm:prSet presAssocID="{F82C01ED-4098-46D9-969A-AC3C3A6076FC}" presName="tx1" presStyleLbl="revTx" presStyleIdx="4" presStyleCnt="5"/>
      <dgm:spPr/>
    </dgm:pt>
    <dgm:pt modelId="{833EB34D-2FCD-43CB-980B-D419D0C720F9}" type="pres">
      <dgm:prSet presAssocID="{F82C01ED-4098-46D9-969A-AC3C3A6076FC}" presName="vert1" presStyleCnt="0"/>
      <dgm:spPr/>
    </dgm:pt>
  </dgm:ptLst>
  <dgm:cxnLst>
    <dgm:cxn modelId="{3128E01B-D2A5-462F-89C3-A106D034076D}" type="presOf" srcId="{9FE188D5-D9CE-4292-AA7A-B9EB8EF0F4CA}" destId="{F447D743-1FEA-4777-A67E-6935ED998916}" srcOrd="0" destOrd="0" presId="urn:microsoft.com/office/officeart/2008/layout/LinedList"/>
    <dgm:cxn modelId="{5E20B724-CF72-4F36-84E1-F54B6F833560}" srcId="{CA3405F8-F1A3-4929-9CDE-22E2D1F9196A}" destId="{D9A7CB95-AE1D-42C1-85A8-B8CB947EC10E}" srcOrd="2" destOrd="0" parTransId="{B8484E88-16DC-4596-B164-F4B026C2780D}" sibTransId="{19BD7EBC-AF8E-4712-8000-CC0D3DB411C1}"/>
    <dgm:cxn modelId="{0FF2702A-48B1-45A5-B342-4E1FB1FB109A}" type="presOf" srcId="{B3C300C3-D1FD-41B9-A990-B25A562A226A}" destId="{CA93B97E-2D4B-4652-8DFD-3ED40F6FA5F8}" srcOrd="0" destOrd="0" presId="urn:microsoft.com/office/officeart/2008/layout/LinedList"/>
    <dgm:cxn modelId="{18054339-B3A6-4EC0-AD57-BB530C861A36}" type="presOf" srcId="{08828381-56CA-49C3-B2A5-70C88BACF8A1}" destId="{620DC286-42AB-477E-8559-22A13DEE8033}" srcOrd="0" destOrd="0" presId="urn:microsoft.com/office/officeart/2008/layout/LinedList"/>
    <dgm:cxn modelId="{0A29183A-3716-4E14-84FC-6C367DADAFA3}" srcId="{CA3405F8-F1A3-4929-9CDE-22E2D1F9196A}" destId="{B3C300C3-D1FD-41B9-A990-B25A562A226A}" srcOrd="1" destOrd="0" parTransId="{A0DAD0C4-6A42-467A-97C8-1FA8C22C6E17}" sibTransId="{595744DD-5D27-4913-AE2B-9BEB74591795}"/>
    <dgm:cxn modelId="{EC31D646-C6FA-463D-B730-AF4E78DE3BF5}" srcId="{CA3405F8-F1A3-4929-9CDE-22E2D1F9196A}" destId="{08828381-56CA-49C3-B2A5-70C88BACF8A1}" srcOrd="3" destOrd="0" parTransId="{5AB54C10-ABA1-40D8-8BED-10E6EFB5716F}" sibTransId="{39333D46-F299-46F8-A1B5-F7312B8F428D}"/>
    <dgm:cxn modelId="{4D6A7D81-1188-4710-9D06-9B679EEB183E}" type="presOf" srcId="{D9A7CB95-AE1D-42C1-85A8-B8CB947EC10E}" destId="{1B5E916E-96FA-45AE-9C8E-7B6FB2C63B29}" srcOrd="0" destOrd="0" presId="urn:microsoft.com/office/officeart/2008/layout/LinedList"/>
    <dgm:cxn modelId="{071830D6-52E5-4EAC-AF1E-C4292FD57F8C}" srcId="{CA3405F8-F1A3-4929-9CDE-22E2D1F9196A}" destId="{9FE188D5-D9CE-4292-AA7A-B9EB8EF0F4CA}" srcOrd="0" destOrd="0" parTransId="{A783ED29-C267-42BA-9EF4-E8DDD868B212}" sibTransId="{3C01BFF5-A582-4160-BCF7-E0557B902B13}"/>
    <dgm:cxn modelId="{6C7493E7-44C5-49D2-B587-9B2C18D6E8BF}" type="presOf" srcId="{F82C01ED-4098-46D9-969A-AC3C3A6076FC}" destId="{28DF2293-E8CD-4FF5-A287-43F817E30D1F}" srcOrd="0" destOrd="0" presId="urn:microsoft.com/office/officeart/2008/layout/LinedList"/>
    <dgm:cxn modelId="{DDCD2CEF-C803-4068-AAAB-E3984F57CB8F}" type="presOf" srcId="{CA3405F8-F1A3-4929-9CDE-22E2D1F9196A}" destId="{94EFF645-05CA-4C9D-A581-E138AAA25B76}" srcOrd="0" destOrd="0" presId="urn:microsoft.com/office/officeart/2008/layout/LinedList"/>
    <dgm:cxn modelId="{1EC7CFEF-6B8B-4265-91EF-F300840CF9B6}" srcId="{CA3405F8-F1A3-4929-9CDE-22E2D1F9196A}" destId="{F82C01ED-4098-46D9-969A-AC3C3A6076FC}" srcOrd="4" destOrd="0" parTransId="{ABBE2D8E-E8E7-47BD-81AC-F100EBE1989A}" sibTransId="{FC7E2ED4-CFCD-4091-969C-5205D0CF71C6}"/>
    <dgm:cxn modelId="{486D2D5B-174C-4876-BD09-58B69740D05E}" type="presParOf" srcId="{94EFF645-05CA-4C9D-A581-E138AAA25B76}" destId="{81CEA967-07D9-43FB-968D-0DF1FDD030BE}" srcOrd="0" destOrd="0" presId="urn:microsoft.com/office/officeart/2008/layout/LinedList"/>
    <dgm:cxn modelId="{30266DE9-9B29-4969-9A7A-5306FC71A632}" type="presParOf" srcId="{94EFF645-05CA-4C9D-A581-E138AAA25B76}" destId="{4C016AA6-AC52-41F2-8475-D10057487726}" srcOrd="1" destOrd="0" presId="urn:microsoft.com/office/officeart/2008/layout/LinedList"/>
    <dgm:cxn modelId="{0F538B39-6D44-4A40-B664-AC70F170EDAF}" type="presParOf" srcId="{4C016AA6-AC52-41F2-8475-D10057487726}" destId="{F447D743-1FEA-4777-A67E-6935ED998916}" srcOrd="0" destOrd="0" presId="urn:microsoft.com/office/officeart/2008/layout/LinedList"/>
    <dgm:cxn modelId="{4386367C-FFCA-47FB-88C2-46A333F4F5E0}" type="presParOf" srcId="{4C016AA6-AC52-41F2-8475-D10057487726}" destId="{BF670EFF-B626-4B4C-8413-26D1FD0B79B8}" srcOrd="1" destOrd="0" presId="urn:microsoft.com/office/officeart/2008/layout/LinedList"/>
    <dgm:cxn modelId="{A00052A0-91E4-4B0B-8B75-43F2232BD97C}" type="presParOf" srcId="{94EFF645-05CA-4C9D-A581-E138AAA25B76}" destId="{FE0C48CA-9FB8-4668-8EC4-B9FD28259AF0}" srcOrd="2" destOrd="0" presId="urn:microsoft.com/office/officeart/2008/layout/LinedList"/>
    <dgm:cxn modelId="{1C436505-6FEC-48E1-B789-1B4724ECC3B5}" type="presParOf" srcId="{94EFF645-05CA-4C9D-A581-E138AAA25B76}" destId="{5A1117F9-E0FC-4D46-A50E-D50BF1727323}" srcOrd="3" destOrd="0" presId="urn:microsoft.com/office/officeart/2008/layout/LinedList"/>
    <dgm:cxn modelId="{48B20552-9B60-4F7F-A708-A5C477E53C15}" type="presParOf" srcId="{5A1117F9-E0FC-4D46-A50E-D50BF1727323}" destId="{CA93B97E-2D4B-4652-8DFD-3ED40F6FA5F8}" srcOrd="0" destOrd="0" presId="urn:microsoft.com/office/officeart/2008/layout/LinedList"/>
    <dgm:cxn modelId="{B64BB9C0-3B67-491B-868E-46038058D274}" type="presParOf" srcId="{5A1117F9-E0FC-4D46-A50E-D50BF1727323}" destId="{83B19660-6894-4974-973A-F7998519437C}" srcOrd="1" destOrd="0" presId="urn:microsoft.com/office/officeart/2008/layout/LinedList"/>
    <dgm:cxn modelId="{4FC70E60-6BE0-4592-93AB-BAE068C4F0DF}" type="presParOf" srcId="{94EFF645-05CA-4C9D-A581-E138AAA25B76}" destId="{54562648-6F87-4E52-8D00-78C4B964CC50}" srcOrd="4" destOrd="0" presId="urn:microsoft.com/office/officeart/2008/layout/LinedList"/>
    <dgm:cxn modelId="{427E7CFB-9B57-4017-978B-DEE3DC377BBE}" type="presParOf" srcId="{94EFF645-05CA-4C9D-A581-E138AAA25B76}" destId="{E99ABC67-2CAD-4897-9F2E-05E039193902}" srcOrd="5" destOrd="0" presId="urn:microsoft.com/office/officeart/2008/layout/LinedList"/>
    <dgm:cxn modelId="{66771FF0-8E5A-42AD-9469-BEFCEE325352}" type="presParOf" srcId="{E99ABC67-2CAD-4897-9F2E-05E039193902}" destId="{1B5E916E-96FA-45AE-9C8E-7B6FB2C63B29}" srcOrd="0" destOrd="0" presId="urn:microsoft.com/office/officeart/2008/layout/LinedList"/>
    <dgm:cxn modelId="{C8FE7D6F-E7C2-4C07-BE75-09F21AAC8943}" type="presParOf" srcId="{E99ABC67-2CAD-4897-9F2E-05E039193902}" destId="{B67C1017-4C4A-407F-8FE2-B4465FAB3839}" srcOrd="1" destOrd="0" presId="urn:microsoft.com/office/officeart/2008/layout/LinedList"/>
    <dgm:cxn modelId="{A325B458-D63F-403C-AF92-FBA89FB8A20D}" type="presParOf" srcId="{94EFF645-05CA-4C9D-A581-E138AAA25B76}" destId="{0F69CBE4-2457-4F28-B54F-CF6A2763790C}" srcOrd="6" destOrd="0" presId="urn:microsoft.com/office/officeart/2008/layout/LinedList"/>
    <dgm:cxn modelId="{884CE055-A465-417E-B7AB-EA259EEC0595}" type="presParOf" srcId="{94EFF645-05CA-4C9D-A581-E138AAA25B76}" destId="{72AA6ED3-A15E-4062-8F8B-67229552CC24}" srcOrd="7" destOrd="0" presId="urn:microsoft.com/office/officeart/2008/layout/LinedList"/>
    <dgm:cxn modelId="{437B1288-7F68-4F78-8C3F-6C6E782A475E}" type="presParOf" srcId="{72AA6ED3-A15E-4062-8F8B-67229552CC24}" destId="{620DC286-42AB-477E-8559-22A13DEE8033}" srcOrd="0" destOrd="0" presId="urn:microsoft.com/office/officeart/2008/layout/LinedList"/>
    <dgm:cxn modelId="{599DC07A-4379-43C6-808A-0D0F5334A2BE}" type="presParOf" srcId="{72AA6ED3-A15E-4062-8F8B-67229552CC24}" destId="{5F428503-76F2-4165-9A2E-87145BC006A5}" srcOrd="1" destOrd="0" presId="urn:microsoft.com/office/officeart/2008/layout/LinedList"/>
    <dgm:cxn modelId="{2C3DC77F-B573-4E5B-8D5F-B0BA93C254F5}" type="presParOf" srcId="{94EFF645-05CA-4C9D-A581-E138AAA25B76}" destId="{6FF41AAF-AD31-4633-B81F-5FA84AD5B028}" srcOrd="8" destOrd="0" presId="urn:microsoft.com/office/officeart/2008/layout/LinedList"/>
    <dgm:cxn modelId="{4F9D67F1-A02C-4521-9F38-A938F1DCB479}" type="presParOf" srcId="{94EFF645-05CA-4C9D-A581-E138AAA25B76}" destId="{5B90DBBC-CA50-4D52-A5AD-F39E8AAEB466}" srcOrd="9" destOrd="0" presId="urn:microsoft.com/office/officeart/2008/layout/LinedList"/>
    <dgm:cxn modelId="{03131533-904D-491B-98B1-026B90C2F383}" type="presParOf" srcId="{5B90DBBC-CA50-4D52-A5AD-F39E8AAEB466}" destId="{28DF2293-E8CD-4FF5-A287-43F817E30D1F}" srcOrd="0" destOrd="0" presId="urn:microsoft.com/office/officeart/2008/layout/LinedList"/>
    <dgm:cxn modelId="{9CD15135-3E07-4799-89F4-C06E67190E63}" type="presParOf" srcId="{5B90DBBC-CA50-4D52-A5AD-F39E8AAEB466}" destId="{833EB34D-2FCD-43CB-980B-D419D0C720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25628C-E3D1-45F5-9F2C-73A3C240608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0466E6D1-9BF4-44F1-9A11-4AE801C2C2A8}">
      <dgm:prSet/>
      <dgm:spPr/>
      <dgm:t>
        <a:bodyPr/>
        <a:lstStyle/>
        <a:p>
          <a:r>
            <a:rPr lang="it-IT" dirty="0" err="1"/>
            <a:t>Uses</a:t>
          </a:r>
          <a:r>
            <a:rPr lang="it-IT" dirty="0"/>
            <a:t> </a:t>
          </a:r>
          <a:r>
            <a:rPr lang="it-IT" dirty="0" err="1"/>
            <a:t>Flask</a:t>
          </a:r>
          <a:r>
            <a:rPr lang="it-IT" dirty="0"/>
            <a:t> </a:t>
          </a:r>
          <a:r>
            <a:rPr lang="it-IT" dirty="0" err="1"/>
            <a:t>as</a:t>
          </a:r>
          <a:r>
            <a:rPr lang="it-IT" dirty="0"/>
            <a:t> the HTTP server</a:t>
          </a:r>
        </a:p>
      </dgm:t>
    </dgm:pt>
    <dgm:pt modelId="{7ACF91B4-33DC-487B-9CC4-CD807A6EC23A}" type="parTrans" cxnId="{4BDA988E-C8C5-4D32-AEAD-B6FA04020449}">
      <dgm:prSet/>
      <dgm:spPr/>
      <dgm:t>
        <a:bodyPr/>
        <a:lstStyle/>
        <a:p>
          <a:endParaRPr lang="it-IT"/>
        </a:p>
      </dgm:t>
    </dgm:pt>
    <dgm:pt modelId="{D8B87065-0601-4669-BDCD-CE7278559EB2}" type="sibTrans" cxnId="{4BDA988E-C8C5-4D32-AEAD-B6FA04020449}">
      <dgm:prSet/>
      <dgm:spPr/>
      <dgm:t>
        <a:bodyPr/>
        <a:lstStyle/>
        <a:p>
          <a:endParaRPr lang="it-IT"/>
        </a:p>
      </dgm:t>
    </dgm:pt>
    <dgm:pt modelId="{E69627A1-01EB-4328-80AF-A624ACD5A8A6}">
      <dgm:prSet/>
      <dgm:spPr/>
      <dgm:t>
        <a:bodyPr/>
        <a:lstStyle/>
        <a:p>
          <a:r>
            <a:rPr lang="it-IT" dirty="0" err="1"/>
            <a:t>Exposes</a:t>
          </a:r>
          <a:r>
            <a:rPr lang="it-IT" dirty="0"/>
            <a:t> </a:t>
          </a:r>
          <a:r>
            <a:rPr lang="it-IT" dirty="0" err="1"/>
            <a:t>APIs</a:t>
          </a:r>
          <a:r>
            <a:rPr lang="it-IT" dirty="0"/>
            <a:t> to access data </a:t>
          </a:r>
          <a:r>
            <a:rPr lang="it-IT" dirty="0" err="1"/>
            <a:t>about</a:t>
          </a:r>
          <a:r>
            <a:rPr lang="it-IT" dirty="0"/>
            <a:t> users, rooms, </a:t>
          </a:r>
          <a:r>
            <a:rPr lang="it-IT" dirty="0" err="1"/>
            <a:t>events</a:t>
          </a:r>
          <a:r>
            <a:rPr lang="it-IT" dirty="0"/>
            <a:t>, media </a:t>
          </a:r>
          <a:r>
            <a:rPr lang="it-IT" dirty="0" err="1"/>
            <a:t>contents</a:t>
          </a:r>
          <a:r>
            <a:rPr lang="it-IT" dirty="0"/>
            <a:t>, </a:t>
          </a:r>
          <a:r>
            <a:rPr lang="it-IT" dirty="0" err="1"/>
            <a:t>graph</a:t>
          </a:r>
          <a:r>
            <a:rPr lang="it-IT" dirty="0"/>
            <a:t> </a:t>
          </a:r>
          <a:r>
            <a:rPr lang="it-IT" dirty="0" err="1"/>
            <a:t>nodes</a:t>
          </a:r>
          <a:endParaRPr lang="it-IT" dirty="0"/>
        </a:p>
      </dgm:t>
    </dgm:pt>
    <dgm:pt modelId="{7DD1DFE8-5F0D-48B2-8000-C60B00BBC970}" type="parTrans" cxnId="{7FB7EC25-1979-4205-8CD5-F02EAA5ED0AF}">
      <dgm:prSet/>
      <dgm:spPr/>
      <dgm:t>
        <a:bodyPr/>
        <a:lstStyle/>
        <a:p>
          <a:endParaRPr lang="it-IT"/>
        </a:p>
      </dgm:t>
    </dgm:pt>
    <dgm:pt modelId="{D4E26BC0-6D31-4D0A-8181-98F1DEAA4077}" type="sibTrans" cxnId="{7FB7EC25-1979-4205-8CD5-F02EAA5ED0AF}">
      <dgm:prSet/>
      <dgm:spPr/>
      <dgm:t>
        <a:bodyPr/>
        <a:lstStyle/>
        <a:p>
          <a:endParaRPr lang="it-IT"/>
        </a:p>
      </dgm:t>
    </dgm:pt>
    <dgm:pt modelId="{F066EC7C-D31D-4F17-AC3F-ED96069F0395}">
      <dgm:prSet/>
      <dgm:spPr/>
      <dgm:t>
        <a:bodyPr/>
        <a:lstStyle/>
        <a:p>
          <a:r>
            <a:rPr lang="it-IT"/>
            <a:t>Access to data is restricted only to registered users</a:t>
          </a:r>
        </a:p>
      </dgm:t>
    </dgm:pt>
    <dgm:pt modelId="{49B4A354-0CDA-47EC-A9EA-AAEFEDE16F36}" type="parTrans" cxnId="{D6185FAB-EA88-49F7-9BFE-B258A8080417}">
      <dgm:prSet/>
      <dgm:spPr/>
      <dgm:t>
        <a:bodyPr/>
        <a:lstStyle/>
        <a:p>
          <a:endParaRPr lang="it-IT"/>
        </a:p>
      </dgm:t>
    </dgm:pt>
    <dgm:pt modelId="{AB54D8D7-904A-4473-AE04-544577CEC38B}" type="sibTrans" cxnId="{D6185FAB-EA88-49F7-9BFE-B258A8080417}">
      <dgm:prSet/>
      <dgm:spPr/>
      <dgm:t>
        <a:bodyPr/>
        <a:lstStyle/>
        <a:p>
          <a:endParaRPr lang="it-IT"/>
        </a:p>
      </dgm:t>
    </dgm:pt>
    <dgm:pt modelId="{E89C79A7-371B-44B2-AFF9-A945C98AE33F}">
      <dgm:prSet/>
      <dgm:spPr/>
      <dgm:t>
        <a:bodyPr/>
        <a:lstStyle/>
        <a:p>
          <a:r>
            <a:rPr lang="it-IT" dirty="0" err="1"/>
            <a:t>Designed</a:t>
          </a:r>
          <a:r>
            <a:rPr lang="it-IT" dirty="0"/>
            <a:t> </a:t>
          </a:r>
          <a:r>
            <a:rPr lang="it-IT" dirty="0" err="1"/>
            <a:t>using</a:t>
          </a:r>
          <a:r>
            <a:rPr lang="it-IT" dirty="0"/>
            <a:t> the Google Developers </a:t>
          </a:r>
          <a:r>
            <a:rPr lang="it-IT" dirty="0" err="1"/>
            <a:t>guidelines</a:t>
          </a:r>
          <a:endParaRPr lang="it-IT" dirty="0"/>
        </a:p>
      </dgm:t>
    </dgm:pt>
    <dgm:pt modelId="{FE1D255B-D46B-4CD7-BB66-1389E02D7852}" type="parTrans" cxnId="{07EC748C-D3F5-44FA-B2FF-B6CAD03BAE51}">
      <dgm:prSet/>
      <dgm:spPr/>
      <dgm:t>
        <a:bodyPr/>
        <a:lstStyle/>
        <a:p>
          <a:endParaRPr lang="it-IT"/>
        </a:p>
      </dgm:t>
    </dgm:pt>
    <dgm:pt modelId="{4CB632EC-885C-4722-AA7F-35342781B9D1}" type="sibTrans" cxnId="{07EC748C-D3F5-44FA-B2FF-B6CAD03BAE51}">
      <dgm:prSet/>
      <dgm:spPr/>
      <dgm:t>
        <a:bodyPr/>
        <a:lstStyle/>
        <a:p>
          <a:endParaRPr lang="it-IT"/>
        </a:p>
      </dgm:t>
    </dgm:pt>
    <dgm:pt modelId="{D4E65B52-CC77-4279-9964-B578CD1911C8}" type="pres">
      <dgm:prSet presAssocID="{EB25628C-E3D1-45F5-9F2C-73A3C240608F}" presName="vert0" presStyleCnt="0">
        <dgm:presLayoutVars>
          <dgm:dir/>
          <dgm:animOne val="branch"/>
          <dgm:animLvl val="lvl"/>
        </dgm:presLayoutVars>
      </dgm:prSet>
      <dgm:spPr/>
    </dgm:pt>
    <dgm:pt modelId="{93F08D31-4C3B-45B4-97A3-ECBA742F922B}" type="pres">
      <dgm:prSet presAssocID="{0466E6D1-9BF4-44F1-9A11-4AE801C2C2A8}" presName="thickLine" presStyleLbl="alignNode1" presStyleIdx="0" presStyleCnt="4"/>
      <dgm:spPr/>
    </dgm:pt>
    <dgm:pt modelId="{D18CC053-49C5-465D-BB7B-EE0B748A84AE}" type="pres">
      <dgm:prSet presAssocID="{0466E6D1-9BF4-44F1-9A11-4AE801C2C2A8}" presName="horz1" presStyleCnt="0"/>
      <dgm:spPr/>
    </dgm:pt>
    <dgm:pt modelId="{A9868303-4EFE-468E-8A13-915FE86E25DC}" type="pres">
      <dgm:prSet presAssocID="{0466E6D1-9BF4-44F1-9A11-4AE801C2C2A8}" presName="tx1" presStyleLbl="revTx" presStyleIdx="0" presStyleCnt="4"/>
      <dgm:spPr/>
    </dgm:pt>
    <dgm:pt modelId="{40184BB1-C69E-4FD2-9C1B-6E561BB1E491}" type="pres">
      <dgm:prSet presAssocID="{0466E6D1-9BF4-44F1-9A11-4AE801C2C2A8}" presName="vert1" presStyleCnt="0"/>
      <dgm:spPr/>
    </dgm:pt>
    <dgm:pt modelId="{BDB34C6A-3782-4E56-B70A-AB6EFA16EF2E}" type="pres">
      <dgm:prSet presAssocID="{E89C79A7-371B-44B2-AFF9-A945C98AE33F}" presName="thickLine" presStyleLbl="alignNode1" presStyleIdx="1" presStyleCnt="4"/>
      <dgm:spPr/>
    </dgm:pt>
    <dgm:pt modelId="{503F488E-E0A0-44B9-BF10-CD8309D92621}" type="pres">
      <dgm:prSet presAssocID="{E89C79A7-371B-44B2-AFF9-A945C98AE33F}" presName="horz1" presStyleCnt="0"/>
      <dgm:spPr/>
    </dgm:pt>
    <dgm:pt modelId="{58F21377-80BA-42AB-8F78-0F7D279CD894}" type="pres">
      <dgm:prSet presAssocID="{E89C79A7-371B-44B2-AFF9-A945C98AE33F}" presName="tx1" presStyleLbl="revTx" presStyleIdx="1" presStyleCnt="4"/>
      <dgm:spPr/>
    </dgm:pt>
    <dgm:pt modelId="{C9C8D6E9-EE33-4698-8ED4-565474A34F23}" type="pres">
      <dgm:prSet presAssocID="{E89C79A7-371B-44B2-AFF9-A945C98AE33F}" presName="vert1" presStyleCnt="0"/>
      <dgm:spPr/>
    </dgm:pt>
    <dgm:pt modelId="{27DD6F09-18A2-487B-8A67-51982B1070AF}" type="pres">
      <dgm:prSet presAssocID="{E69627A1-01EB-4328-80AF-A624ACD5A8A6}" presName="thickLine" presStyleLbl="alignNode1" presStyleIdx="2" presStyleCnt="4"/>
      <dgm:spPr/>
    </dgm:pt>
    <dgm:pt modelId="{7E2ADD77-0D66-4FA9-9E4D-958B6D40D2FC}" type="pres">
      <dgm:prSet presAssocID="{E69627A1-01EB-4328-80AF-A624ACD5A8A6}" presName="horz1" presStyleCnt="0"/>
      <dgm:spPr/>
    </dgm:pt>
    <dgm:pt modelId="{F1875F3B-EB21-4699-B643-3C380B04734B}" type="pres">
      <dgm:prSet presAssocID="{E69627A1-01EB-4328-80AF-A624ACD5A8A6}" presName="tx1" presStyleLbl="revTx" presStyleIdx="2" presStyleCnt="4"/>
      <dgm:spPr/>
    </dgm:pt>
    <dgm:pt modelId="{7853ED4D-D668-46AE-A89B-171A673FD0BB}" type="pres">
      <dgm:prSet presAssocID="{E69627A1-01EB-4328-80AF-A624ACD5A8A6}" presName="vert1" presStyleCnt="0"/>
      <dgm:spPr/>
    </dgm:pt>
    <dgm:pt modelId="{C777263C-637F-4874-B157-F6E4F68ADF4E}" type="pres">
      <dgm:prSet presAssocID="{F066EC7C-D31D-4F17-AC3F-ED96069F0395}" presName="thickLine" presStyleLbl="alignNode1" presStyleIdx="3" presStyleCnt="4"/>
      <dgm:spPr/>
    </dgm:pt>
    <dgm:pt modelId="{B9E042BB-F7D6-47DB-AB83-E2AA38567F38}" type="pres">
      <dgm:prSet presAssocID="{F066EC7C-D31D-4F17-AC3F-ED96069F0395}" presName="horz1" presStyleCnt="0"/>
      <dgm:spPr/>
    </dgm:pt>
    <dgm:pt modelId="{CAD64B82-9486-4FCA-9FCC-99F7E510DE13}" type="pres">
      <dgm:prSet presAssocID="{F066EC7C-D31D-4F17-AC3F-ED96069F0395}" presName="tx1" presStyleLbl="revTx" presStyleIdx="3" presStyleCnt="4"/>
      <dgm:spPr/>
    </dgm:pt>
    <dgm:pt modelId="{3639DDC3-57F2-4667-8AF5-7E3E170B02D0}" type="pres">
      <dgm:prSet presAssocID="{F066EC7C-D31D-4F17-AC3F-ED96069F0395}" presName="vert1" presStyleCnt="0"/>
      <dgm:spPr/>
    </dgm:pt>
  </dgm:ptLst>
  <dgm:cxnLst>
    <dgm:cxn modelId="{7FB7EC25-1979-4205-8CD5-F02EAA5ED0AF}" srcId="{EB25628C-E3D1-45F5-9F2C-73A3C240608F}" destId="{E69627A1-01EB-4328-80AF-A624ACD5A8A6}" srcOrd="2" destOrd="0" parTransId="{7DD1DFE8-5F0D-48B2-8000-C60B00BBC970}" sibTransId="{D4E26BC0-6D31-4D0A-8181-98F1DEAA4077}"/>
    <dgm:cxn modelId="{14D7CD82-A80B-4104-AD9C-AF2D51C724A1}" type="presOf" srcId="{E89C79A7-371B-44B2-AFF9-A945C98AE33F}" destId="{58F21377-80BA-42AB-8F78-0F7D279CD894}" srcOrd="0" destOrd="0" presId="urn:microsoft.com/office/officeart/2008/layout/LinedList"/>
    <dgm:cxn modelId="{07EC748C-D3F5-44FA-B2FF-B6CAD03BAE51}" srcId="{EB25628C-E3D1-45F5-9F2C-73A3C240608F}" destId="{E89C79A7-371B-44B2-AFF9-A945C98AE33F}" srcOrd="1" destOrd="0" parTransId="{FE1D255B-D46B-4CD7-BB66-1389E02D7852}" sibTransId="{4CB632EC-885C-4722-AA7F-35342781B9D1}"/>
    <dgm:cxn modelId="{4BDA988E-C8C5-4D32-AEAD-B6FA04020449}" srcId="{EB25628C-E3D1-45F5-9F2C-73A3C240608F}" destId="{0466E6D1-9BF4-44F1-9A11-4AE801C2C2A8}" srcOrd="0" destOrd="0" parTransId="{7ACF91B4-33DC-487B-9CC4-CD807A6EC23A}" sibTransId="{D8B87065-0601-4669-BDCD-CE7278559EB2}"/>
    <dgm:cxn modelId="{EE8637A9-3B6C-46AA-963A-CD5725B544DC}" type="presOf" srcId="{EB25628C-E3D1-45F5-9F2C-73A3C240608F}" destId="{D4E65B52-CC77-4279-9964-B578CD1911C8}" srcOrd="0" destOrd="0" presId="urn:microsoft.com/office/officeart/2008/layout/LinedList"/>
    <dgm:cxn modelId="{D6185FAB-EA88-49F7-9BFE-B258A8080417}" srcId="{EB25628C-E3D1-45F5-9F2C-73A3C240608F}" destId="{F066EC7C-D31D-4F17-AC3F-ED96069F0395}" srcOrd="3" destOrd="0" parTransId="{49B4A354-0CDA-47EC-A9EA-AAEFEDE16F36}" sibTransId="{AB54D8D7-904A-4473-AE04-544577CEC38B}"/>
    <dgm:cxn modelId="{507D1FB4-B845-4135-AFEF-C903F138E880}" type="presOf" srcId="{E69627A1-01EB-4328-80AF-A624ACD5A8A6}" destId="{F1875F3B-EB21-4699-B643-3C380B04734B}" srcOrd="0" destOrd="0" presId="urn:microsoft.com/office/officeart/2008/layout/LinedList"/>
    <dgm:cxn modelId="{5FCA03C4-42C3-45CC-BB97-02B874868C4C}" type="presOf" srcId="{0466E6D1-9BF4-44F1-9A11-4AE801C2C2A8}" destId="{A9868303-4EFE-468E-8A13-915FE86E25DC}" srcOrd="0" destOrd="0" presId="urn:microsoft.com/office/officeart/2008/layout/LinedList"/>
    <dgm:cxn modelId="{A0BFE8D2-1892-4237-8EC7-D1A5A4B44935}" type="presOf" srcId="{F066EC7C-D31D-4F17-AC3F-ED96069F0395}" destId="{CAD64B82-9486-4FCA-9FCC-99F7E510DE13}" srcOrd="0" destOrd="0" presId="urn:microsoft.com/office/officeart/2008/layout/LinedList"/>
    <dgm:cxn modelId="{5088B0BD-44DD-42DA-9FE1-81ACAD371CD1}" type="presParOf" srcId="{D4E65B52-CC77-4279-9964-B578CD1911C8}" destId="{93F08D31-4C3B-45B4-97A3-ECBA742F922B}" srcOrd="0" destOrd="0" presId="urn:microsoft.com/office/officeart/2008/layout/LinedList"/>
    <dgm:cxn modelId="{613CAD38-F081-4D25-A0FB-8C3A9BD7BD8D}" type="presParOf" srcId="{D4E65B52-CC77-4279-9964-B578CD1911C8}" destId="{D18CC053-49C5-465D-BB7B-EE0B748A84AE}" srcOrd="1" destOrd="0" presId="urn:microsoft.com/office/officeart/2008/layout/LinedList"/>
    <dgm:cxn modelId="{40152837-BDCA-4E42-ABCD-96174CC6B15D}" type="presParOf" srcId="{D18CC053-49C5-465D-BB7B-EE0B748A84AE}" destId="{A9868303-4EFE-468E-8A13-915FE86E25DC}" srcOrd="0" destOrd="0" presId="urn:microsoft.com/office/officeart/2008/layout/LinedList"/>
    <dgm:cxn modelId="{5C870517-DF34-4FD3-9BB8-B58AB7B61F20}" type="presParOf" srcId="{D18CC053-49C5-465D-BB7B-EE0B748A84AE}" destId="{40184BB1-C69E-4FD2-9C1B-6E561BB1E491}" srcOrd="1" destOrd="0" presId="urn:microsoft.com/office/officeart/2008/layout/LinedList"/>
    <dgm:cxn modelId="{5E31B4CD-7E42-493E-893C-BD36F3357541}" type="presParOf" srcId="{D4E65B52-CC77-4279-9964-B578CD1911C8}" destId="{BDB34C6A-3782-4E56-B70A-AB6EFA16EF2E}" srcOrd="2" destOrd="0" presId="urn:microsoft.com/office/officeart/2008/layout/LinedList"/>
    <dgm:cxn modelId="{1FA8EB39-3600-4F2C-97BC-D08E9658C71B}" type="presParOf" srcId="{D4E65B52-CC77-4279-9964-B578CD1911C8}" destId="{503F488E-E0A0-44B9-BF10-CD8309D92621}" srcOrd="3" destOrd="0" presId="urn:microsoft.com/office/officeart/2008/layout/LinedList"/>
    <dgm:cxn modelId="{EF8947EB-9D10-4771-9EFF-51BFE0D2A7DF}" type="presParOf" srcId="{503F488E-E0A0-44B9-BF10-CD8309D92621}" destId="{58F21377-80BA-42AB-8F78-0F7D279CD894}" srcOrd="0" destOrd="0" presId="urn:microsoft.com/office/officeart/2008/layout/LinedList"/>
    <dgm:cxn modelId="{84D6672D-7BF1-43F6-9A0A-B20333691352}" type="presParOf" srcId="{503F488E-E0A0-44B9-BF10-CD8309D92621}" destId="{C9C8D6E9-EE33-4698-8ED4-565474A34F23}" srcOrd="1" destOrd="0" presId="urn:microsoft.com/office/officeart/2008/layout/LinedList"/>
    <dgm:cxn modelId="{B98EE3B5-5044-4655-942A-974709FA1922}" type="presParOf" srcId="{D4E65B52-CC77-4279-9964-B578CD1911C8}" destId="{27DD6F09-18A2-487B-8A67-51982B1070AF}" srcOrd="4" destOrd="0" presId="urn:microsoft.com/office/officeart/2008/layout/LinedList"/>
    <dgm:cxn modelId="{A6D8249D-193D-4882-835B-D44BFDFC8D05}" type="presParOf" srcId="{D4E65B52-CC77-4279-9964-B578CD1911C8}" destId="{7E2ADD77-0D66-4FA9-9E4D-958B6D40D2FC}" srcOrd="5" destOrd="0" presId="urn:microsoft.com/office/officeart/2008/layout/LinedList"/>
    <dgm:cxn modelId="{F61C6163-6B23-4EAA-A70E-1E699FBF3C34}" type="presParOf" srcId="{7E2ADD77-0D66-4FA9-9E4D-958B6D40D2FC}" destId="{F1875F3B-EB21-4699-B643-3C380B04734B}" srcOrd="0" destOrd="0" presId="urn:microsoft.com/office/officeart/2008/layout/LinedList"/>
    <dgm:cxn modelId="{D4D1B01E-C1F4-4714-AD08-150201366990}" type="presParOf" srcId="{7E2ADD77-0D66-4FA9-9E4D-958B6D40D2FC}" destId="{7853ED4D-D668-46AE-A89B-171A673FD0BB}" srcOrd="1" destOrd="0" presId="urn:microsoft.com/office/officeart/2008/layout/LinedList"/>
    <dgm:cxn modelId="{4A5183BF-C915-4637-955B-69CAE287F993}" type="presParOf" srcId="{D4E65B52-CC77-4279-9964-B578CD1911C8}" destId="{C777263C-637F-4874-B157-F6E4F68ADF4E}" srcOrd="6" destOrd="0" presId="urn:microsoft.com/office/officeart/2008/layout/LinedList"/>
    <dgm:cxn modelId="{709B59CE-91CC-4AAC-A7E2-5F9C217094BE}" type="presParOf" srcId="{D4E65B52-CC77-4279-9964-B578CD1911C8}" destId="{B9E042BB-F7D6-47DB-AB83-E2AA38567F38}" srcOrd="7" destOrd="0" presId="urn:microsoft.com/office/officeart/2008/layout/LinedList"/>
    <dgm:cxn modelId="{0ED5C1B6-73D0-4E11-AFC7-C7258AD93F86}" type="presParOf" srcId="{B9E042BB-F7D6-47DB-AB83-E2AA38567F38}" destId="{CAD64B82-9486-4FCA-9FCC-99F7E510DE13}" srcOrd="0" destOrd="0" presId="urn:microsoft.com/office/officeart/2008/layout/LinedList"/>
    <dgm:cxn modelId="{1939B600-7A63-46AD-92A9-6FE6F48A744D}" type="presParOf" srcId="{B9E042BB-F7D6-47DB-AB83-E2AA38567F38}" destId="{3639DDC3-57F2-4667-8AF5-7E3E170B02D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EB8D96-75A5-48D4-8176-721C817E1AE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6A723DA5-3CE9-4313-9145-C0B72ECFAC23}">
      <dgm:prSet phldrT="[Testo]"/>
      <dgm:spPr/>
      <dgm:t>
        <a:bodyPr/>
        <a:lstStyle/>
        <a:p>
          <a:r>
            <a:rPr lang="it-IT" dirty="0"/>
            <a:t>Login </a:t>
          </a:r>
          <a:r>
            <a:rPr lang="it-IT" dirty="0" err="1"/>
            <a:t>into</a:t>
          </a:r>
          <a:r>
            <a:rPr lang="it-IT" dirty="0"/>
            <a:t> the server</a:t>
          </a:r>
        </a:p>
      </dgm:t>
    </dgm:pt>
    <dgm:pt modelId="{6AE345E0-7C34-46CF-B10E-ABDC3FD933EF}" type="parTrans" cxnId="{0F158E5F-F964-415F-A7EF-6B7663C3CA44}">
      <dgm:prSet/>
      <dgm:spPr/>
      <dgm:t>
        <a:bodyPr/>
        <a:lstStyle/>
        <a:p>
          <a:endParaRPr lang="it-IT"/>
        </a:p>
      </dgm:t>
    </dgm:pt>
    <dgm:pt modelId="{4A523762-38FB-4284-AC1C-C94E9D52180F}" type="sibTrans" cxnId="{0F158E5F-F964-415F-A7EF-6B7663C3CA44}">
      <dgm:prSet/>
      <dgm:spPr/>
      <dgm:t>
        <a:bodyPr/>
        <a:lstStyle/>
        <a:p>
          <a:endParaRPr lang="it-IT"/>
        </a:p>
      </dgm:t>
    </dgm:pt>
    <dgm:pt modelId="{0E473C12-2FD4-4ACC-AA02-1E22C6E13200}">
      <dgm:prSet phldrT="[Testo]"/>
      <dgm:spPr/>
      <dgm:t>
        <a:bodyPr/>
        <a:lstStyle/>
        <a:p>
          <a:r>
            <a:rPr lang="it-IT" dirty="0" err="1"/>
            <a:t>Get</a:t>
          </a:r>
          <a:r>
            <a:rPr lang="it-IT" dirty="0"/>
            <a:t> the information on the </a:t>
          </a:r>
          <a:r>
            <a:rPr lang="it-IT" dirty="0" err="1"/>
            <a:t>next</a:t>
          </a:r>
          <a:r>
            <a:rPr lang="it-IT" dirty="0"/>
            <a:t> </a:t>
          </a:r>
          <a:r>
            <a:rPr lang="it-IT" dirty="0" err="1"/>
            <a:t>event</a:t>
          </a:r>
          <a:endParaRPr lang="it-IT" dirty="0"/>
        </a:p>
      </dgm:t>
    </dgm:pt>
    <dgm:pt modelId="{1EBF29DD-8756-4C39-938A-DB92DCC4E987}" type="parTrans" cxnId="{8DCF585A-BE3A-4226-A87E-E700089CBF53}">
      <dgm:prSet/>
      <dgm:spPr/>
      <dgm:t>
        <a:bodyPr/>
        <a:lstStyle/>
        <a:p>
          <a:endParaRPr lang="it-IT"/>
        </a:p>
      </dgm:t>
    </dgm:pt>
    <dgm:pt modelId="{39D48F76-3BAD-4E5E-8AE6-087D528CA0CD}" type="sibTrans" cxnId="{8DCF585A-BE3A-4226-A87E-E700089CBF53}">
      <dgm:prSet/>
      <dgm:spPr/>
      <dgm:t>
        <a:bodyPr/>
        <a:lstStyle/>
        <a:p>
          <a:endParaRPr lang="it-IT"/>
        </a:p>
      </dgm:t>
    </dgm:pt>
    <dgm:pt modelId="{EBF7B20B-B2F0-40BC-BE52-2E4FDA7BD461}">
      <dgm:prSet phldrT="[Testo]"/>
      <dgm:spPr/>
      <dgm:t>
        <a:bodyPr/>
        <a:lstStyle/>
        <a:p>
          <a:r>
            <a:rPr lang="it-IT" dirty="0"/>
            <a:t>Set the </a:t>
          </a:r>
          <a:r>
            <a:rPr lang="it-IT" dirty="0" err="1"/>
            <a:t>lights</a:t>
          </a:r>
          <a:r>
            <a:rPr lang="it-IT" dirty="0"/>
            <a:t> with the </a:t>
          </a:r>
          <a:r>
            <a:rPr lang="it-IT" dirty="0" err="1"/>
            <a:t>events</a:t>
          </a:r>
          <a:r>
            <a:rPr lang="it-IT" dirty="0"/>
            <a:t> color</a:t>
          </a:r>
        </a:p>
      </dgm:t>
    </dgm:pt>
    <dgm:pt modelId="{FBAE4040-ADB5-464F-80FC-0AC5BF050C52}" type="parTrans" cxnId="{192B4B10-5050-41F8-9F7C-1946504DE1E4}">
      <dgm:prSet/>
      <dgm:spPr/>
      <dgm:t>
        <a:bodyPr/>
        <a:lstStyle/>
        <a:p>
          <a:endParaRPr lang="it-IT"/>
        </a:p>
      </dgm:t>
    </dgm:pt>
    <dgm:pt modelId="{DE850445-3C0E-494A-B310-64561C857AFA}" type="sibTrans" cxnId="{192B4B10-5050-41F8-9F7C-1946504DE1E4}">
      <dgm:prSet/>
      <dgm:spPr/>
      <dgm:t>
        <a:bodyPr/>
        <a:lstStyle/>
        <a:p>
          <a:endParaRPr lang="it-IT"/>
        </a:p>
      </dgm:t>
    </dgm:pt>
    <dgm:pt modelId="{80BAAA74-704D-45DB-B2F6-11B35BD37ED6}">
      <dgm:prSet phldrT="[Testo]"/>
      <dgm:spPr/>
      <dgm:t>
        <a:bodyPr/>
        <a:lstStyle/>
        <a:p>
          <a:r>
            <a:rPr lang="it-IT" dirty="0"/>
            <a:t>Set the music or TV player</a:t>
          </a:r>
        </a:p>
      </dgm:t>
    </dgm:pt>
    <dgm:pt modelId="{5A207226-65D6-44C9-A4D6-8F90AA9EA8F0}" type="parTrans" cxnId="{768CB698-B3F2-47E3-87A6-1CD6954FB77C}">
      <dgm:prSet/>
      <dgm:spPr/>
      <dgm:t>
        <a:bodyPr/>
        <a:lstStyle/>
        <a:p>
          <a:endParaRPr lang="it-IT"/>
        </a:p>
      </dgm:t>
    </dgm:pt>
    <dgm:pt modelId="{2F41E571-113F-4064-8F40-DC5EFCDEAB29}" type="sibTrans" cxnId="{768CB698-B3F2-47E3-87A6-1CD6954FB77C}">
      <dgm:prSet/>
      <dgm:spPr/>
      <dgm:t>
        <a:bodyPr/>
        <a:lstStyle/>
        <a:p>
          <a:endParaRPr lang="it-IT"/>
        </a:p>
      </dgm:t>
    </dgm:pt>
    <dgm:pt modelId="{F7C86701-8F19-4D6F-AFEE-EBE97F8934ED}">
      <dgm:prSet phldrT="[Testo]"/>
      <dgm:spPr/>
      <dgm:t>
        <a:bodyPr/>
        <a:lstStyle/>
        <a:p>
          <a:r>
            <a:rPr lang="it-IT" dirty="0" err="1"/>
            <a:t>Wait</a:t>
          </a:r>
          <a:r>
            <a:rPr lang="it-IT" dirty="0"/>
            <a:t> </a:t>
          </a:r>
          <a:r>
            <a:rPr lang="it-IT" dirty="0" err="1"/>
            <a:t>until</a:t>
          </a:r>
          <a:r>
            <a:rPr lang="it-IT" dirty="0"/>
            <a:t> the </a:t>
          </a:r>
          <a:r>
            <a:rPr lang="it-IT" dirty="0" err="1"/>
            <a:t>event</a:t>
          </a:r>
          <a:r>
            <a:rPr lang="it-IT" dirty="0"/>
            <a:t> </a:t>
          </a:r>
          <a:r>
            <a:rPr lang="it-IT" dirty="0" err="1"/>
            <a:t>is</a:t>
          </a:r>
          <a:r>
            <a:rPr lang="it-IT" dirty="0"/>
            <a:t> </a:t>
          </a:r>
          <a:r>
            <a:rPr lang="it-IT" dirty="0" err="1"/>
            <a:t>finished</a:t>
          </a:r>
          <a:endParaRPr lang="it-IT" dirty="0"/>
        </a:p>
      </dgm:t>
    </dgm:pt>
    <dgm:pt modelId="{EB838AE9-C830-4FDF-93C8-0823FB7399AC}" type="parTrans" cxnId="{9B9C194C-5BA2-4A46-B277-5714EFEACA05}">
      <dgm:prSet/>
      <dgm:spPr/>
      <dgm:t>
        <a:bodyPr/>
        <a:lstStyle/>
        <a:p>
          <a:endParaRPr lang="it-IT"/>
        </a:p>
      </dgm:t>
    </dgm:pt>
    <dgm:pt modelId="{E5B3EEF8-4F27-42D4-ADC9-89F8BF2EABBD}" type="sibTrans" cxnId="{9B9C194C-5BA2-4A46-B277-5714EFEACA05}">
      <dgm:prSet/>
      <dgm:spPr/>
      <dgm:t>
        <a:bodyPr/>
        <a:lstStyle/>
        <a:p>
          <a:endParaRPr lang="it-IT"/>
        </a:p>
      </dgm:t>
    </dgm:pt>
    <dgm:pt modelId="{92A03087-D32D-43BC-A779-9799FB5F8AD1}">
      <dgm:prSet phldrT="[Testo]"/>
      <dgm:spPr/>
      <dgm:t>
        <a:bodyPr/>
        <a:lstStyle/>
        <a:p>
          <a:r>
            <a:rPr lang="it-IT" dirty="0"/>
            <a:t>Loop for the </a:t>
          </a:r>
          <a:r>
            <a:rPr lang="it-IT" dirty="0" err="1"/>
            <a:t>following</a:t>
          </a:r>
          <a:r>
            <a:rPr lang="it-IT" dirty="0"/>
            <a:t> </a:t>
          </a:r>
          <a:r>
            <a:rPr lang="it-IT" dirty="0" err="1"/>
            <a:t>event</a:t>
          </a:r>
          <a:endParaRPr lang="it-IT" dirty="0"/>
        </a:p>
      </dgm:t>
    </dgm:pt>
    <dgm:pt modelId="{719DB282-2889-4D50-8CFF-993E43D0B3DE}" type="parTrans" cxnId="{F216E1F5-342E-438E-89D1-28B64A77006F}">
      <dgm:prSet/>
      <dgm:spPr/>
    </dgm:pt>
    <dgm:pt modelId="{54470C15-D8BE-4D87-8E99-B39AF65E9ACF}" type="sibTrans" cxnId="{F216E1F5-342E-438E-89D1-28B64A77006F}">
      <dgm:prSet/>
      <dgm:spPr/>
    </dgm:pt>
    <dgm:pt modelId="{E870EE4A-2136-4C92-8C43-24318A04F389}" type="pres">
      <dgm:prSet presAssocID="{C7EB8D96-75A5-48D4-8176-721C817E1AED}" presName="vert0" presStyleCnt="0">
        <dgm:presLayoutVars>
          <dgm:dir/>
          <dgm:animOne val="branch"/>
          <dgm:animLvl val="lvl"/>
        </dgm:presLayoutVars>
      </dgm:prSet>
      <dgm:spPr/>
    </dgm:pt>
    <dgm:pt modelId="{02645226-77D7-410F-9472-1E5927D1CB1F}" type="pres">
      <dgm:prSet presAssocID="{6A723DA5-3CE9-4313-9145-C0B72ECFAC23}" presName="thickLine" presStyleLbl="alignNode1" presStyleIdx="0" presStyleCnt="6"/>
      <dgm:spPr/>
    </dgm:pt>
    <dgm:pt modelId="{2B05E0F9-82DA-4C53-BAE5-BECFA9D84298}" type="pres">
      <dgm:prSet presAssocID="{6A723DA5-3CE9-4313-9145-C0B72ECFAC23}" presName="horz1" presStyleCnt="0"/>
      <dgm:spPr/>
    </dgm:pt>
    <dgm:pt modelId="{15B7366B-DA27-4F4C-9D2B-FFF98992B143}" type="pres">
      <dgm:prSet presAssocID="{6A723DA5-3CE9-4313-9145-C0B72ECFAC23}" presName="tx1" presStyleLbl="revTx" presStyleIdx="0" presStyleCnt="6"/>
      <dgm:spPr/>
    </dgm:pt>
    <dgm:pt modelId="{E87BD335-FB86-4862-AB96-CF6B4E760BBE}" type="pres">
      <dgm:prSet presAssocID="{6A723DA5-3CE9-4313-9145-C0B72ECFAC23}" presName="vert1" presStyleCnt="0"/>
      <dgm:spPr/>
    </dgm:pt>
    <dgm:pt modelId="{6530C7FE-F5EA-42B1-A8DE-BB0439DB22C3}" type="pres">
      <dgm:prSet presAssocID="{0E473C12-2FD4-4ACC-AA02-1E22C6E13200}" presName="thickLine" presStyleLbl="alignNode1" presStyleIdx="1" presStyleCnt="6"/>
      <dgm:spPr/>
    </dgm:pt>
    <dgm:pt modelId="{0913FD2B-5D5A-4998-95C3-022CEA368941}" type="pres">
      <dgm:prSet presAssocID="{0E473C12-2FD4-4ACC-AA02-1E22C6E13200}" presName="horz1" presStyleCnt="0"/>
      <dgm:spPr/>
    </dgm:pt>
    <dgm:pt modelId="{62F2DDB2-A663-4398-A250-EA5B3668709A}" type="pres">
      <dgm:prSet presAssocID="{0E473C12-2FD4-4ACC-AA02-1E22C6E13200}" presName="tx1" presStyleLbl="revTx" presStyleIdx="1" presStyleCnt="6"/>
      <dgm:spPr/>
    </dgm:pt>
    <dgm:pt modelId="{9ECC224B-0642-4A7E-810F-478302B337FC}" type="pres">
      <dgm:prSet presAssocID="{0E473C12-2FD4-4ACC-AA02-1E22C6E13200}" presName="vert1" presStyleCnt="0"/>
      <dgm:spPr/>
    </dgm:pt>
    <dgm:pt modelId="{077C37D9-2801-4BCA-BCB6-CAD38911D4D5}" type="pres">
      <dgm:prSet presAssocID="{EBF7B20B-B2F0-40BC-BE52-2E4FDA7BD461}" presName="thickLine" presStyleLbl="alignNode1" presStyleIdx="2" presStyleCnt="6"/>
      <dgm:spPr/>
    </dgm:pt>
    <dgm:pt modelId="{861FBC7F-6C08-4431-AEB4-E57991692D81}" type="pres">
      <dgm:prSet presAssocID="{EBF7B20B-B2F0-40BC-BE52-2E4FDA7BD461}" presName="horz1" presStyleCnt="0"/>
      <dgm:spPr/>
    </dgm:pt>
    <dgm:pt modelId="{EEA3090F-ED26-43FE-8502-570068FE1916}" type="pres">
      <dgm:prSet presAssocID="{EBF7B20B-B2F0-40BC-BE52-2E4FDA7BD461}" presName="tx1" presStyleLbl="revTx" presStyleIdx="2" presStyleCnt="6"/>
      <dgm:spPr/>
    </dgm:pt>
    <dgm:pt modelId="{7237A7D6-755D-45DB-B556-9A55800D7E19}" type="pres">
      <dgm:prSet presAssocID="{EBF7B20B-B2F0-40BC-BE52-2E4FDA7BD461}" presName="vert1" presStyleCnt="0"/>
      <dgm:spPr/>
    </dgm:pt>
    <dgm:pt modelId="{173A3B63-FCE7-452C-BBC8-BAD313EE59F9}" type="pres">
      <dgm:prSet presAssocID="{80BAAA74-704D-45DB-B2F6-11B35BD37ED6}" presName="thickLine" presStyleLbl="alignNode1" presStyleIdx="3" presStyleCnt="6"/>
      <dgm:spPr/>
    </dgm:pt>
    <dgm:pt modelId="{375F891F-BD0B-42DB-9F45-2BFF62CBD142}" type="pres">
      <dgm:prSet presAssocID="{80BAAA74-704D-45DB-B2F6-11B35BD37ED6}" presName="horz1" presStyleCnt="0"/>
      <dgm:spPr/>
    </dgm:pt>
    <dgm:pt modelId="{623B45CF-B2D5-495F-B59F-EDC0C3D95374}" type="pres">
      <dgm:prSet presAssocID="{80BAAA74-704D-45DB-B2F6-11B35BD37ED6}" presName="tx1" presStyleLbl="revTx" presStyleIdx="3" presStyleCnt="6"/>
      <dgm:spPr/>
    </dgm:pt>
    <dgm:pt modelId="{34C0CEF5-75F7-42D4-9BF5-6EE24B88DC25}" type="pres">
      <dgm:prSet presAssocID="{80BAAA74-704D-45DB-B2F6-11B35BD37ED6}" presName="vert1" presStyleCnt="0"/>
      <dgm:spPr/>
    </dgm:pt>
    <dgm:pt modelId="{E4D63B1F-28F2-45B1-B2F0-40665EAB8F25}" type="pres">
      <dgm:prSet presAssocID="{F7C86701-8F19-4D6F-AFEE-EBE97F8934ED}" presName="thickLine" presStyleLbl="alignNode1" presStyleIdx="4" presStyleCnt="6"/>
      <dgm:spPr/>
    </dgm:pt>
    <dgm:pt modelId="{5B6B9F65-3873-455D-BF07-6ACE558E8A5A}" type="pres">
      <dgm:prSet presAssocID="{F7C86701-8F19-4D6F-AFEE-EBE97F8934ED}" presName="horz1" presStyleCnt="0"/>
      <dgm:spPr/>
    </dgm:pt>
    <dgm:pt modelId="{E91B1C4D-C46C-413E-B28D-D1B79D5254EA}" type="pres">
      <dgm:prSet presAssocID="{F7C86701-8F19-4D6F-AFEE-EBE97F8934ED}" presName="tx1" presStyleLbl="revTx" presStyleIdx="4" presStyleCnt="6"/>
      <dgm:spPr/>
    </dgm:pt>
    <dgm:pt modelId="{730F9BC3-781F-4645-8E25-FD33F5EA1DDB}" type="pres">
      <dgm:prSet presAssocID="{F7C86701-8F19-4D6F-AFEE-EBE97F8934ED}" presName="vert1" presStyleCnt="0"/>
      <dgm:spPr/>
    </dgm:pt>
    <dgm:pt modelId="{D5304E95-C91C-4D55-8EC3-9642C1853972}" type="pres">
      <dgm:prSet presAssocID="{92A03087-D32D-43BC-A779-9799FB5F8AD1}" presName="thickLine" presStyleLbl="alignNode1" presStyleIdx="5" presStyleCnt="6"/>
      <dgm:spPr/>
    </dgm:pt>
    <dgm:pt modelId="{01B1E533-19EF-4308-8B2F-BC7A848DE1B5}" type="pres">
      <dgm:prSet presAssocID="{92A03087-D32D-43BC-A779-9799FB5F8AD1}" presName="horz1" presStyleCnt="0"/>
      <dgm:spPr/>
    </dgm:pt>
    <dgm:pt modelId="{7869B1E3-697C-4B91-861E-0A2BE0534D37}" type="pres">
      <dgm:prSet presAssocID="{92A03087-D32D-43BC-A779-9799FB5F8AD1}" presName="tx1" presStyleLbl="revTx" presStyleIdx="5" presStyleCnt="6"/>
      <dgm:spPr/>
    </dgm:pt>
    <dgm:pt modelId="{42BD800B-18DA-4C89-BB59-37DE20486E44}" type="pres">
      <dgm:prSet presAssocID="{92A03087-D32D-43BC-A779-9799FB5F8AD1}" presName="vert1" presStyleCnt="0"/>
      <dgm:spPr/>
    </dgm:pt>
  </dgm:ptLst>
  <dgm:cxnLst>
    <dgm:cxn modelId="{45AA6808-1496-4DD4-AAF2-95B9F7B1DE45}" type="presOf" srcId="{80BAAA74-704D-45DB-B2F6-11B35BD37ED6}" destId="{623B45CF-B2D5-495F-B59F-EDC0C3D95374}" srcOrd="0" destOrd="0" presId="urn:microsoft.com/office/officeart/2008/layout/LinedList"/>
    <dgm:cxn modelId="{192B4B10-5050-41F8-9F7C-1946504DE1E4}" srcId="{C7EB8D96-75A5-48D4-8176-721C817E1AED}" destId="{EBF7B20B-B2F0-40BC-BE52-2E4FDA7BD461}" srcOrd="2" destOrd="0" parTransId="{FBAE4040-ADB5-464F-80FC-0AC5BF050C52}" sibTransId="{DE850445-3C0E-494A-B310-64561C857AFA}"/>
    <dgm:cxn modelId="{3F64D111-4229-4009-BD7F-1984E7D77C8D}" type="presOf" srcId="{0E473C12-2FD4-4ACC-AA02-1E22C6E13200}" destId="{62F2DDB2-A663-4398-A250-EA5B3668709A}" srcOrd="0" destOrd="0" presId="urn:microsoft.com/office/officeart/2008/layout/LinedList"/>
    <dgm:cxn modelId="{25EC7C1A-382D-440C-BD5A-76786F3972D3}" type="presOf" srcId="{F7C86701-8F19-4D6F-AFEE-EBE97F8934ED}" destId="{E91B1C4D-C46C-413E-B28D-D1B79D5254EA}" srcOrd="0" destOrd="0" presId="urn:microsoft.com/office/officeart/2008/layout/LinedList"/>
    <dgm:cxn modelId="{2FA0435F-5447-4A0E-B033-AAA2DE4B69E4}" type="presOf" srcId="{EBF7B20B-B2F0-40BC-BE52-2E4FDA7BD461}" destId="{EEA3090F-ED26-43FE-8502-570068FE1916}" srcOrd="0" destOrd="0" presId="urn:microsoft.com/office/officeart/2008/layout/LinedList"/>
    <dgm:cxn modelId="{0F158E5F-F964-415F-A7EF-6B7663C3CA44}" srcId="{C7EB8D96-75A5-48D4-8176-721C817E1AED}" destId="{6A723DA5-3CE9-4313-9145-C0B72ECFAC23}" srcOrd="0" destOrd="0" parTransId="{6AE345E0-7C34-46CF-B10E-ABDC3FD933EF}" sibTransId="{4A523762-38FB-4284-AC1C-C94E9D52180F}"/>
    <dgm:cxn modelId="{35787160-C3D6-407D-A033-6E4B709E9C42}" type="presOf" srcId="{C7EB8D96-75A5-48D4-8176-721C817E1AED}" destId="{E870EE4A-2136-4C92-8C43-24318A04F389}" srcOrd="0" destOrd="0" presId="urn:microsoft.com/office/officeart/2008/layout/LinedList"/>
    <dgm:cxn modelId="{9B9C194C-5BA2-4A46-B277-5714EFEACA05}" srcId="{C7EB8D96-75A5-48D4-8176-721C817E1AED}" destId="{F7C86701-8F19-4D6F-AFEE-EBE97F8934ED}" srcOrd="4" destOrd="0" parTransId="{EB838AE9-C830-4FDF-93C8-0823FB7399AC}" sibTransId="{E5B3EEF8-4F27-42D4-ADC9-89F8BF2EABBD}"/>
    <dgm:cxn modelId="{8DCF585A-BE3A-4226-A87E-E700089CBF53}" srcId="{C7EB8D96-75A5-48D4-8176-721C817E1AED}" destId="{0E473C12-2FD4-4ACC-AA02-1E22C6E13200}" srcOrd="1" destOrd="0" parTransId="{1EBF29DD-8756-4C39-938A-DB92DCC4E987}" sibTransId="{39D48F76-3BAD-4E5E-8AE6-087D528CA0CD}"/>
    <dgm:cxn modelId="{768CB698-B3F2-47E3-87A6-1CD6954FB77C}" srcId="{C7EB8D96-75A5-48D4-8176-721C817E1AED}" destId="{80BAAA74-704D-45DB-B2F6-11B35BD37ED6}" srcOrd="3" destOrd="0" parTransId="{5A207226-65D6-44C9-A4D6-8F90AA9EA8F0}" sibTransId="{2F41E571-113F-4064-8F40-DC5EFCDEAB29}"/>
    <dgm:cxn modelId="{286DD59E-CCAF-44C1-8A02-6F2268ABC981}" type="presOf" srcId="{92A03087-D32D-43BC-A779-9799FB5F8AD1}" destId="{7869B1E3-697C-4B91-861E-0A2BE0534D37}" srcOrd="0" destOrd="0" presId="urn:microsoft.com/office/officeart/2008/layout/LinedList"/>
    <dgm:cxn modelId="{062C58D9-AA67-4FEA-BC46-5F2974A1187A}" type="presOf" srcId="{6A723DA5-3CE9-4313-9145-C0B72ECFAC23}" destId="{15B7366B-DA27-4F4C-9D2B-FFF98992B143}" srcOrd="0" destOrd="0" presId="urn:microsoft.com/office/officeart/2008/layout/LinedList"/>
    <dgm:cxn modelId="{F216E1F5-342E-438E-89D1-28B64A77006F}" srcId="{C7EB8D96-75A5-48D4-8176-721C817E1AED}" destId="{92A03087-D32D-43BC-A779-9799FB5F8AD1}" srcOrd="5" destOrd="0" parTransId="{719DB282-2889-4D50-8CFF-993E43D0B3DE}" sibTransId="{54470C15-D8BE-4D87-8E99-B39AF65E9ACF}"/>
    <dgm:cxn modelId="{93DCD112-CFC4-472D-8ADA-A2AAD2773D18}" type="presParOf" srcId="{E870EE4A-2136-4C92-8C43-24318A04F389}" destId="{02645226-77D7-410F-9472-1E5927D1CB1F}" srcOrd="0" destOrd="0" presId="urn:microsoft.com/office/officeart/2008/layout/LinedList"/>
    <dgm:cxn modelId="{DDC2428E-BBF8-4287-9C9E-289880BB5A37}" type="presParOf" srcId="{E870EE4A-2136-4C92-8C43-24318A04F389}" destId="{2B05E0F9-82DA-4C53-BAE5-BECFA9D84298}" srcOrd="1" destOrd="0" presId="urn:microsoft.com/office/officeart/2008/layout/LinedList"/>
    <dgm:cxn modelId="{211F14D5-05F6-443F-9555-6110DD345225}" type="presParOf" srcId="{2B05E0F9-82DA-4C53-BAE5-BECFA9D84298}" destId="{15B7366B-DA27-4F4C-9D2B-FFF98992B143}" srcOrd="0" destOrd="0" presId="urn:microsoft.com/office/officeart/2008/layout/LinedList"/>
    <dgm:cxn modelId="{BA851D13-D04D-48FC-8538-E695D6E800DD}" type="presParOf" srcId="{2B05E0F9-82DA-4C53-BAE5-BECFA9D84298}" destId="{E87BD335-FB86-4862-AB96-CF6B4E760BBE}" srcOrd="1" destOrd="0" presId="urn:microsoft.com/office/officeart/2008/layout/LinedList"/>
    <dgm:cxn modelId="{7F02B891-E9DC-4AC0-AB3A-DE69F72986C5}" type="presParOf" srcId="{E870EE4A-2136-4C92-8C43-24318A04F389}" destId="{6530C7FE-F5EA-42B1-A8DE-BB0439DB22C3}" srcOrd="2" destOrd="0" presId="urn:microsoft.com/office/officeart/2008/layout/LinedList"/>
    <dgm:cxn modelId="{BAC668CA-5EFB-498F-85D2-D810166B87B1}" type="presParOf" srcId="{E870EE4A-2136-4C92-8C43-24318A04F389}" destId="{0913FD2B-5D5A-4998-95C3-022CEA368941}" srcOrd="3" destOrd="0" presId="urn:microsoft.com/office/officeart/2008/layout/LinedList"/>
    <dgm:cxn modelId="{11BA0723-7201-42CF-B21E-F40CF5D159AE}" type="presParOf" srcId="{0913FD2B-5D5A-4998-95C3-022CEA368941}" destId="{62F2DDB2-A663-4398-A250-EA5B3668709A}" srcOrd="0" destOrd="0" presId="urn:microsoft.com/office/officeart/2008/layout/LinedList"/>
    <dgm:cxn modelId="{653A2A8E-C93F-4603-BEFA-502433EE0755}" type="presParOf" srcId="{0913FD2B-5D5A-4998-95C3-022CEA368941}" destId="{9ECC224B-0642-4A7E-810F-478302B337FC}" srcOrd="1" destOrd="0" presId="urn:microsoft.com/office/officeart/2008/layout/LinedList"/>
    <dgm:cxn modelId="{D5475747-EF0B-4186-AABA-0EEAA94984BF}" type="presParOf" srcId="{E870EE4A-2136-4C92-8C43-24318A04F389}" destId="{077C37D9-2801-4BCA-BCB6-CAD38911D4D5}" srcOrd="4" destOrd="0" presId="urn:microsoft.com/office/officeart/2008/layout/LinedList"/>
    <dgm:cxn modelId="{190BBD85-1001-4B42-BFED-A0C8CCC5ABE9}" type="presParOf" srcId="{E870EE4A-2136-4C92-8C43-24318A04F389}" destId="{861FBC7F-6C08-4431-AEB4-E57991692D81}" srcOrd="5" destOrd="0" presId="urn:microsoft.com/office/officeart/2008/layout/LinedList"/>
    <dgm:cxn modelId="{BCFD09E6-EC81-4AA0-88DF-F57E975C3B8A}" type="presParOf" srcId="{861FBC7F-6C08-4431-AEB4-E57991692D81}" destId="{EEA3090F-ED26-43FE-8502-570068FE1916}" srcOrd="0" destOrd="0" presId="urn:microsoft.com/office/officeart/2008/layout/LinedList"/>
    <dgm:cxn modelId="{F882E262-FDC7-40C9-AF11-25C728F9EFFF}" type="presParOf" srcId="{861FBC7F-6C08-4431-AEB4-E57991692D81}" destId="{7237A7D6-755D-45DB-B556-9A55800D7E19}" srcOrd="1" destOrd="0" presId="urn:microsoft.com/office/officeart/2008/layout/LinedList"/>
    <dgm:cxn modelId="{EF57541B-D6A6-446C-A3AA-9E440A7E28D9}" type="presParOf" srcId="{E870EE4A-2136-4C92-8C43-24318A04F389}" destId="{173A3B63-FCE7-452C-BBC8-BAD313EE59F9}" srcOrd="6" destOrd="0" presId="urn:microsoft.com/office/officeart/2008/layout/LinedList"/>
    <dgm:cxn modelId="{D268A403-AA85-423E-A269-5F73274798C0}" type="presParOf" srcId="{E870EE4A-2136-4C92-8C43-24318A04F389}" destId="{375F891F-BD0B-42DB-9F45-2BFF62CBD142}" srcOrd="7" destOrd="0" presId="urn:microsoft.com/office/officeart/2008/layout/LinedList"/>
    <dgm:cxn modelId="{8B81DBF5-E430-49E8-9BA7-34BAE82373E0}" type="presParOf" srcId="{375F891F-BD0B-42DB-9F45-2BFF62CBD142}" destId="{623B45CF-B2D5-495F-B59F-EDC0C3D95374}" srcOrd="0" destOrd="0" presId="urn:microsoft.com/office/officeart/2008/layout/LinedList"/>
    <dgm:cxn modelId="{E22BF5FF-3863-4BD4-BDCC-A380134C0267}" type="presParOf" srcId="{375F891F-BD0B-42DB-9F45-2BFF62CBD142}" destId="{34C0CEF5-75F7-42D4-9BF5-6EE24B88DC25}" srcOrd="1" destOrd="0" presId="urn:microsoft.com/office/officeart/2008/layout/LinedList"/>
    <dgm:cxn modelId="{5C1F9A64-2C56-496F-8C1D-04D7FD46401C}" type="presParOf" srcId="{E870EE4A-2136-4C92-8C43-24318A04F389}" destId="{E4D63B1F-28F2-45B1-B2F0-40665EAB8F25}" srcOrd="8" destOrd="0" presId="urn:microsoft.com/office/officeart/2008/layout/LinedList"/>
    <dgm:cxn modelId="{4D357737-C5B7-4B00-8A95-035CD43E4739}" type="presParOf" srcId="{E870EE4A-2136-4C92-8C43-24318A04F389}" destId="{5B6B9F65-3873-455D-BF07-6ACE558E8A5A}" srcOrd="9" destOrd="0" presId="urn:microsoft.com/office/officeart/2008/layout/LinedList"/>
    <dgm:cxn modelId="{98294F02-DA33-4847-9147-C2235CFC3CB3}" type="presParOf" srcId="{5B6B9F65-3873-455D-BF07-6ACE558E8A5A}" destId="{E91B1C4D-C46C-413E-B28D-D1B79D5254EA}" srcOrd="0" destOrd="0" presId="urn:microsoft.com/office/officeart/2008/layout/LinedList"/>
    <dgm:cxn modelId="{7C2ED5A3-03E1-485F-B8EF-10B607A14985}" type="presParOf" srcId="{5B6B9F65-3873-455D-BF07-6ACE558E8A5A}" destId="{730F9BC3-781F-4645-8E25-FD33F5EA1DDB}" srcOrd="1" destOrd="0" presId="urn:microsoft.com/office/officeart/2008/layout/LinedList"/>
    <dgm:cxn modelId="{0983CF05-DF11-46F5-947B-C2D4D587C6AE}" type="presParOf" srcId="{E870EE4A-2136-4C92-8C43-24318A04F389}" destId="{D5304E95-C91C-4D55-8EC3-9642C1853972}" srcOrd="10" destOrd="0" presId="urn:microsoft.com/office/officeart/2008/layout/LinedList"/>
    <dgm:cxn modelId="{89498080-157A-4773-9BB6-28EC00247B85}" type="presParOf" srcId="{E870EE4A-2136-4C92-8C43-24318A04F389}" destId="{01B1E533-19EF-4308-8B2F-BC7A848DE1B5}" srcOrd="11" destOrd="0" presId="urn:microsoft.com/office/officeart/2008/layout/LinedList"/>
    <dgm:cxn modelId="{4B5DC3C2-DBF4-48D2-A18D-F75834DAE0D7}" type="presParOf" srcId="{01B1E533-19EF-4308-8B2F-BC7A848DE1B5}" destId="{7869B1E3-697C-4B91-861E-0A2BE0534D37}" srcOrd="0" destOrd="0" presId="urn:microsoft.com/office/officeart/2008/layout/LinedList"/>
    <dgm:cxn modelId="{288F39DE-50B2-4CAC-A15B-D92A33D13F3D}" type="presParOf" srcId="{01B1E533-19EF-4308-8B2F-BC7A848DE1B5}" destId="{42BD800B-18DA-4C89-BB59-37DE20486E4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424A276-2596-41DE-BF1B-AB70343C010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0A1091B5-7A08-48D2-816B-6FCAD156D04F}">
      <dgm:prSet phldrT="[Testo]"/>
      <dgm:spPr/>
      <dgm:t>
        <a:bodyPr/>
        <a:lstStyle/>
        <a:p>
          <a:r>
            <a:rPr lang="it-IT" dirty="0" err="1"/>
            <a:t>Requests</a:t>
          </a:r>
          <a:endParaRPr lang="it-IT" dirty="0"/>
        </a:p>
      </dgm:t>
    </dgm:pt>
    <dgm:pt modelId="{FADA0318-64AB-4385-9B2E-B81FB4002DB2}" type="parTrans" cxnId="{11F3B4ED-1E38-4410-841B-8707FE3B7D03}">
      <dgm:prSet/>
      <dgm:spPr/>
      <dgm:t>
        <a:bodyPr/>
        <a:lstStyle/>
        <a:p>
          <a:endParaRPr lang="it-IT"/>
        </a:p>
      </dgm:t>
    </dgm:pt>
    <dgm:pt modelId="{01E81484-B623-49E1-8CD7-4EF337E59821}" type="sibTrans" cxnId="{11F3B4ED-1E38-4410-841B-8707FE3B7D03}">
      <dgm:prSet/>
      <dgm:spPr/>
      <dgm:t>
        <a:bodyPr/>
        <a:lstStyle/>
        <a:p>
          <a:endParaRPr lang="it-IT"/>
        </a:p>
      </dgm:t>
    </dgm:pt>
    <dgm:pt modelId="{FC908D23-D20E-45D5-9D16-BCCDC368846A}">
      <dgm:prSet phldrT="[Testo]"/>
      <dgm:spPr/>
      <dgm:t>
        <a:bodyPr/>
        <a:lstStyle/>
        <a:p>
          <a:r>
            <a:rPr lang="it-IT" dirty="0"/>
            <a:t>Login </a:t>
          </a:r>
          <a:r>
            <a:rPr lang="it-IT" dirty="0" err="1"/>
            <a:t>phase</a:t>
          </a:r>
          <a:r>
            <a:rPr lang="it-IT" dirty="0"/>
            <a:t> and server information </a:t>
          </a:r>
          <a:r>
            <a:rPr lang="it-IT" dirty="0" err="1"/>
            <a:t>exchanging</a:t>
          </a:r>
          <a:endParaRPr lang="it-IT" dirty="0"/>
        </a:p>
      </dgm:t>
    </dgm:pt>
    <dgm:pt modelId="{958EA99F-A5DB-471F-BAEA-502C29A9451B}" type="parTrans" cxnId="{A7A05119-2670-4956-82DC-477D91699845}">
      <dgm:prSet/>
      <dgm:spPr/>
      <dgm:t>
        <a:bodyPr/>
        <a:lstStyle/>
        <a:p>
          <a:endParaRPr lang="it-IT"/>
        </a:p>
      </dgm:t>
    </dgm:pt>
    <dgm:pt modelId="{C22920D0-8A1A-4984-9FD3-FEE8243A449B}" type="sibTrans" cxnId="{A7A05119-2670-4956-82DC-477D91699845}">
      <dgm:prSet/>
      <dgm:spPr/>
      <dgm:t>
        <a:bodyPr/>
        <a:lstStyle/>
        <a:p>
          <a:endParaRPr lang="it-IT"/>
        </a:p>
      </dgm:t>
    </dgm:pt>
    <dgm:pt modelId="{F2D85BF6-C07B-423B-A89A-B433447BA464}">
      <dgm:prSet phldrT="[Testo]"/>
      <dgm:spPr/>
      <dgm:t>
        <a:bodyPr/>
        <a:lstStyle/>
        <a:p>
          <a:r>
            <a:rPr lang="it-IT" dirty="0" err="1"/>
            <a:t>Subprocess</a:t>
          </a:r>
          <a:endParaRPr lang="it-IT" dirty="0"/>
        </a:p>
      </dgm:t>
    </dgm:pt>
    <dgm:pt modelId="{A81E08CA-E44C-4E25-8EFF-948988DB86A0}" type="parTrans" cxnId="{994BDEE4-F9EE-4955-88A9-46E01589E9BD}">
      <dgm:prSet/>
      <dgm:spPr/>
      <dgm:t>
        <a:bodyPr/>
        <a:lstStyle/>
        <a:p>
          <a:endParaRPr lang="it-IT"/>
        </a:p>
      </dgm:t>
    </dgm:pt>
    <dgm:pt modelId="{55EF2307-F27D-4350-ACC8-D94AD93D8C20}" type="sibTrans" cxnId="{994BDEE4-F9EE-4955-88A9-46E01589E9BD}">
      <dgm:prSet/>
      <dgm:spPr/>
      <dgm:t>
        <a:bodyPr/>
        <a:lstStyle/>
        <a:p>
          <a:endParaRPr lang="it-IT"/>
        </a:p>
      </dgm:t>
    </dgm:pt>
    <dgm:pt modelId="{A5C16EA7-C773-4C01-A489-ADAFBA2383DB}">
      <dgm:prSet phldrT="[Testo]"/>
      <dgm:spPr/>
      <dgm:t>
        <a:bodyPr/>
        <a:lstStyle/>
        <a:p>
          <a:r>
            <a:rPr lang="it-IT" dirty="0" err="1"/>
            <a:t>OMXPlayer</a:t>
          </a:r>
          <a:r>
            <a:rPr lang="it-IT" dirty="0"/>
            <a:t> management</a:t>
          </a:r>
        </a:p>
      </dgm:t>
    </dgm:pt>
    <dgm:pt modelId="{6F2FF795-8F82-4387-AD90-871A5AD20472}" type="parTrans" cxnId="{218EDF8D-F16D-4280-89A3-43ECD0958CE1}">
      <dgm:prSet/>
      <dgm:spPr/>
      <dgm:t>
        <a:bodyPr/>
        <a:lstStyle/>
        <a:p>
          <a:endParaRPr lang="it-IT"/>
        </a:p>
      </dgm:t>
    </dgm:pt>
    <dgm:pt modelId="{980F6667-356D-4B28-ABBE-9315DECDECFB}" type="sibTrans" cxnId="{218EDF8D-F16D-4280-89A3-43ECD0958CE1}">
      <dgm:prSet/>
      <dgm:spPr/>
      <dgm:t>
        <a:bodyPr/>
        <a:lstStyle/>
        <a:p>
          <a:endParaRPr lang="it-IT"/>
        </a:p>
      </dgm:t>
    </dgm:pt>
    <dgm:pt modelId="{23E7BCD6-EFE1-473E-B412-8F225C8C9C23}">
      <dgm:prSet phldrT="[Testo]"/>
      <dgm:spPr/>
      <dgm:t>
        <a:bodyPr/>
        <a:lstStyle/>
        <a:p>
          <a:r>
            <a:rPr lang="it-IT" dirty="0"/>
            <a:t>Philips </a:t>
          </a:r>
          <a:r>
            <a:rPr lang="it-IT" dirty="0" err="1"/>
            <a:t>Hue</a:t>
          </a:r>
          <a:r>
            <a:rPr lang="it-IT" dirty="0"/>
            <a:t> control</a:t>
          </a:r>
        </a:p>
      </dgm:t>
    </dgm:pt>
    <dgm:pt modelId="{C35E9DFA-5969-4EED-9C88-3754238D4F85}" type="parTrans" cxnId="{1D188141-440B-4492-8FC5-87D425F1A216}">
      <dgm:prSet/>
      <dgm:spPr/>
      <dgm:t>
        <a:bodyPr/>
        <a:lstStyle/>
        <a:p>
          <a:endParaRPr lang="it-IT"/>
        </a:p>
      </dgm:t>
    </dgm:pt>
    <dgm:pt modelId="{91D6C2B8-EB91-4843-A3C9-0C2C3F2370E6}" type="sibTrans" cxnId="{1D188141-440B-4492-8FC5-87D425F1A216}">
      <dgm:prSet/>
      <dgm:spPr/>
      <dgm:t>
        <a:bodyPr/>
        <a:lstStyle/>
        <a:p>
          <a:endParaRPr lang="it-IT"/>
        </a:p>
      </dgm:t>
    </dgm:pt>
    <dgm:pt modelId="{6813B4D0-880F-4DFC-9EFC-A0CC65135DB4}">
      <dgm:prSet phldrT="[Testo]"/>
      <dgm:spPr/>
      <dgm:t>
        <a:bodyPr/>
        <a:lstStyle/>
        <a:p>
          <a:r>
            <a:rPr lang="it-IT" dirty="0" err="1"/>
            <a:t>Pafy</a:t>
          </a:r>
          <a:endParaRPr lang="it-IT" dirty="0"/>
        </a:p>
      </dgm:t>
    </dgm:pt>
    <dgm:pt modelId="{1ACB4169-BAC6-4E79-A9D1-DBF7B7718F67}" type="parTrans" cxnId="{C02F0139-D284-4BCA-8246-42E92CCD7E4D}">
      <dgm:prSet/>
      <dgm:spPr/>
      <dgm:t>
        <a:bodyPr/>
        <a:lstStyle/>
        <a:p>
          <a:endParaRPr lang="it-IT"/>
        </a:p>
      </dgm:t>
    </dgm:pt>
    <dgm:pt modelId="{1622AB82-68FF-4965-8512-FF0DE28A8011}" type="sibTrans" cxnId="{C02F0139-D284-4BCA-8246-42E92CCD7E4D}">
      <dgm:prSet/>
      <dgm:spPr/>
      <dgm:t>
        <a:bodyPr/>
        <a:lstStyle/>
        <a:p>
          <a:endParaRPr lang="it-IT"/>
        </a:p>
      </dgm:t>
    </dgm:pt>
    <dgm:pt modelId="{82E60555-004F-4AA8-97D5-117297610058}">
      <dgm:prSet phldrT="[Testo]"/>
      <dgm:spPr/>
      <dgm:t>
        <a:bodyPr/>
        <a:lstStyle/>
        <a:p>
          <a:r>
            <a:rPr lang="it-IT" dirty="0" err="1"/>
            <a:t>Youtube</a:t>
          </a:r>
          <a:r>
            <a:rPr lang="it-IT" dirty="0"/>
            <a:t> music playlist </a:t>
          </a:r>
          <a:r>
            <a:rPr lang="it-IT" dirty="0" err="1"/>
            <a:t>fetch</a:t>
          </a:r>
          <a:endParaRPr lang="it-IT" dirty="0"/>
        </a:p>
      </dgm:t>
    </dgm:pt>
    <dgm:pt modelId="{1B97DFD3-F8DB-4DBE-AF4D-617421F45830}" type="parTrans" cxnId="{B19768BF-B541-49D7-BF23-0C3BBC8B446D}">
      <dgm:prSet/>
      <dgm:spPr/>
      <dgm:t>
        <a:bodyPr/>
        <a:lstStyle/>
        <a:p>
          <a:endParaRPr lang="it-IT"/>
        </a:p>
      </dgm:t>
    </dgm:pt>
    <dgm:pt modelId="{59558302-0D64-494C-BBC9-AFAC876E388A}" type="sibTrans" cxnId="{B19768BF-B541-49D7-BF23-0C3BBC8B446D}">
      <dgm:prSet/>
      <dgm:spPr/>
      <dgm:t>
        <a:bodyPr/>
        <a:lstStyle/>
        <a:p>
          <a:endParaRPr lang="it-IT"/>
        </a:p>
      </dgm:t>
    </dgm:pt>
    <dgm:pt modelId="{B0EEA0BF-9FEF-4E9E-AA52-A5C53683679E}">
      <dgm:prSet phldrT="[Testo]"/>
      <dgm:spPr/>
      <dgm:t>
        <a:bodyPr/>
        <a:lstStyle/>
        <a:p>
          <a:r>
            <a:rPr lang="it-IT" dirty="0"/>
            <a:t>TV </a:t>
          </a:r>
          <a:r>
            <a:rPr lang="it-IT" dirty="0" err="1"/>
            <a:t>channels</a:t>
          </a:r>
          <a:r>
            <a:rPr lang="it-IT" dirty="0"/>
            <a:t> </a:t>
          </a:r>
          <a:r>
            <a:rPr lang="it-IT" dirty="0" err="1"/>
            <a:t>fetch</a:t>
          </a:r>
          <a:endParaRPr lang="it-IT" dirty="0"/>
        </a:p>
      </dgm:t>
    </dgm:pt>
    <dgm:pt modelId="{52412C4A-B88D-4896-8C47-605EB0FA0322}" type="parTrans" cxnId="{49DB466A-4BC1-433F-B6CD-AF47AE2FDA44}">
      <dgm:prSet/>
      <dgm:spPr/>
      <dgm:t>
        <a:bodyPr/>
        <a:lstStyle/>
        <a:p>
          <a:endParaRPr lang="it-IT"/>
        </a:p>
      </dgm:t>
    </dgm:pt>
    <dgm:pt modelId="{3451302C-E51A-43FD-ABC0-B6E7BACFFA2B}" type="sibTrans" cxnId="{49DB466A-4BC1-433F-B6CD-AF47AE2FDA44}">
      <dgm:prSet/>
      <dgm:spPr/>
      <dgm:t>
        <a:bodyPr/>
        <a:lstStyle/>
        <a:p>
          <a:endParaRPr lang="it-IT"/>
        </a:p>
      </dgm:t>
    </dgm:pt>
    <dgm:pt modelId="{4DA98ADE-6090-4940-9BF4-563CDB8D37E5}" type="pres">
      <dgm:prSet presAssocID="{C424A276-2596-41DE-BF1B-AB70343C0102}" presName="vert0" presStyleCnt="0">
        <dgm:presLayoutVars>
          <dgm:dir/>
          <dgm:animOne val="branch"/>
          <dgm:animLvl val="lvl"/>
        </dgm:presLayoutVars>
      </dgm:prSet>
      <dgm:spPr/>
    </dgm:pt>
    <dgm:pt modelId="{6ED944FD-E7B6-427A-9111-1FE531EBD2EC}" type="pres">
      <dgm:prSet presAssocID="{0A1091B5-7A08-48D2-816B-6FCAD156D04F}" presName="thickLine" presStyleLbl="alignNode1" presStyleIdx="0" presStyleCnt="3"/>
      <dgm:spPr/>
    </dgm:pt>
    <dgm:pt modelId="{0C1BEA54-4A86-461B-AC06-43707DB42181}" type="pres">
      <dgm:prSet presAssocID="{0A1091B5-7A08-48D2-816B-6FCAD156D04F}" presName="horz1" presStyleCnt="0"/>
      <dgm:spPr/>
    </dgm:pt>
    <dgm:pt modelId="{3BA40D01-1656-4986-B79B-ACFA48EFAC51}" type="pres">
      <dgm:prSet presAssocID="{0A1091B5-7A08-48D2-816B-6FCAD156D04F}" presName="tx1" presStyleLbl="revTx" presStyleIdx="0" presStyleCnt="8"/>
      <dgm:spPr/>
    </dgm:pt>
    <dgm:pt modelId="{596E3148-27F9-4409-9179-79B312456687}" type="pres">
      <dgm:prSet presAssocID="{0A1091B5-7A08-48D2-816B-6FCAD156D04F}" presName="vert1" presStyleCnt="0"/>
      <dgm:spPr/>
    </dgm:pt>
    <dgm:pt modelId="{1B313833-C163-4E45-95E3-D3CF5E6ED3BC}" type="pres">
      <dgm:prSet presAssocID="{FC908D23-D20E-45D5-9D16-BCCDC368846A}" presName="vertSpace2a" presStyleCnt="0"/>
      <dgm:spPr/>
    </dgm:pt>
    <dgm:pt modelId="{6EE7665B-989D-4F97-B181-5DA2162B01A4}" type="pres">
      <dgm:prSet presAssocID="{FC908D23-D20E-45D5-9D16-BCCDC368846A}" presName="horz2" presStyleCnt="0"/>
      <dgm:spPr/>
    </dgm:pt>
    <dgm:pt modelId="{9791A3C9-3A0F-45F8-B9D3-6B3DDC04C5B3}" type="pres">
      <dgm:prSet presAssocID="{FC908D23-D20E-45D5-9D16-BCCDC368846A}" presName="horzSpace2" presStyleCnt="0"/>
      <dgm:spPr/>
    </dgm:pt>
    <dgm:pt modelId="{DB8CF3E4-B99D-421F-B925-8CF475CC4B5F}" type="pres">
      <dgm:prSet presAssocID="{FC908D23-D20E-45D5-9D16-BCCDC368846A}" presName="tx2" presStyleLbl="revTx" presStyleIdx="1" presStyleCnt="8"/>
      <dgm:spPr/>
    </dgm:pt>
    <dgm:pt modelId="{65859E01-B0F2-4113-ACBB-86A09764E026}" type="pres">
      <dgm:prSet presAssocID="{FC908D23-D20E-45D5-9D16-BCCDC368846A}" presName="vert2" presStyleCnt="0"/>
      <dgm:spPr/>
    </dgm:pt>
    <dgm:pt modelId="{E8721159-12DC-4319-8E6C-C91F4C92D527}" type="pres">
      <dgm:prSet presAssocID="{FC908D23-D20E-45D5-9D16-BCCDC368846A}" presName="thinLine2b" presStyleLbl="callout" presStyleIdx="0" presStyleCnt="5"/>
      <dgm:spPr/>
    </dgm:pt>
    <dgm:pt modelId="{25E240B6-03EA-4DF6-8512-162BFF72E2A9}" type="pres">
      <dgm:prSet presAssocID="{FC908D23-D20E-45D5-9D16-BCCDC368846A}" presName="vertSpace2b" presStyleCnt="0"/>
      <dgm:spPr/>
    </dgm:pt>
    <dgm:pt modelId="{E87A683B-940C-4C42-999E-99CBF29444D4}" type="pres">
      <dgm:prSet presAssocID="{23E7BCD6-EFE1-473E-B412-8F225C8C9C23}" presName="horz2" presStyleCnt="0"/>
      <dgm:spPr/>
    </dgm:pt>
    <dgm:pt modelId="{C2CD5767-6A70-463C-8CED-69ECE2C1FCF1}" type="pres">
      <dgm:prSet presAssocID="{23E7BCD6-EFE1-473E-B412-8F225C8C9C23}" presName="horzSpace2" presStyleCnt="0"/>
      <dgm:spPr/>
    </dgm:pt>
    <dgm:pt modelId="{CD577949-7DED-4927-A022-140BBBFB5CBC}" type="pres">
      <dgm:prSet presAssocID="{23E7BCD6-EFE1-473E-B412-8F225C8C9C23}" presName="tx2" presStyleLbl="revTx" presStyleIdx="2" presStyleCnt="8"/>
      <dgm:spPr/>
    </dgm:pt>
    <dgm:pt modelId="{C4BA75ED-B138-4C58-8702-6F0646DE376A}" type="pres">
      <dgm:prSet presAssocID="{23E7BCD6-EFE1-473E-B412-8F225C8C9C23}" presName="vert2" presStyleCnt="0"/>
      <dgm:spPr/>
    </dgm:pt>
    <dgm:pt modelId="{CD551946-C592-471A-BEB6-D25A5E448E6B}" type="pres">
      <dgm:prSet presAssocID="{23E7BCD6-EFE1-473E-B412-8F225C8C9C23}" presName="thinLine2b" presStyleLbl="callout" presStyleIdx="1" presStyleCnt="5"/>
      <dgm:spPr/>
    </dgm:pt>
    <dgm:pt modelId="{97B709F4-D36F-40D2-9318-A19C9D019C90}" type="pres">
      <dgm:prSet presAssocID="{23E7BCD6-EFE1-473E-B412-8F225C8C9C23}" presName="vertSpace2b" presStyleCnt="0"/>
      <dgm:spPr/>
    </dgm:pt>
    <dgm:pt modelId="{729E2F32-A1BF-44E7-8459-A30EB4097BFB}" type="pres">
      <dgm:prSet presAssocID="{B0EEA0BF-9FEF-4E9E-AA52-A5C53683679E}" presName="horz2" presStyleCnt="0"/>
      <dgm:spPr/>
    </dgm:pt>
    <dgm:pt modelId="{6B3DDD4B-5655-4D9E-AE1C-E036CC3355DA}" type="pres">
      <dgm:prSet presAssocID="{B0EEA0BF-9FEF-4E9E-AA52-A5C53683679E}" presName="horzSpace2" presStyleCnt="0"/>
      <dgm:spPr/>
    </dgm:pt>
    <dgm:pt modelId="{CA296586-6913-4A8B-822C-62A6735F2973}" type="pres">
      <dgm:prSet presAssocID="{B0EEA0BF-9FEF-4E9E-AA52-A5C53683679E}" presName="tx2" presStyleLbl="revTx" presStyleIdx="3" presStyleCnt="8"/>
      <dgm:spPr/>
    </dgm:pt>
    <dgm:pt modelId="{70570F3A-50E3-4D7D-A9A1-4D2BB0490AED}" type="pres">
      <dgm:prSet presAssocID="{B0EEA0BF-9FEF-4E9E-AA52-A5C53683679E}" presName="vert2" presStyleCnt="0"/>
      <dgm:spPr/>
    </dgm:pt>
    <dgm:pt modelId="{0C2D9B21-3874-4D20-AB0E-000BD900C9BC}" type="pres">
      <dgm:prSet presAssocID="{B0EEA0BF-9FEF-4E9E-AA52-A5C53683679E}" presName="thinLine2b" presStyleLbl="callout" presStyleIdx="2" presStyleCnt="5"/>
      <dgm:spPr/>
    </dgm:pt>
    <dgm:pt modelId="{FA6298EE-CC61-45C9-85B8-081CE21FEBDF}" type="pres">
      <dgm:prSet presAssocID="{B0EEA0BF-9FEF-4E9E-AA52-A5C53683679E}" presName="vertSpace2b" presStyleCnt="0"/>
      <dgm:spPr/>
    </dgm:pt>
    <dgm:pt modelId="{30FC7887-E10B-4B5D-88CA-11D990FB4B0D}" type="pres">
      <dgm:prSet presAssocID="{F2D85BF6-C07B-423B-A89A-B433447BA464}" presName="thickLine" presStyleLbl="alignNode1" presStyleIdx="1" presStyleCnt="3"/>
      <dgm:spPr/>
    </dgm:pt>
    <dgm:pt modelId="{B490706D-165C-4B43-B569-36E9E9B97C75}" type="pres">
      <dgm:prSet presAssocID="{F2D85BF6-C07B-423B-A89A-B433447BA464}" presName="horz1" presStyleCnt="0"/>
      <dgm:spPr/>
    </dgm:pt>
    <dgm:pt modelId="{EB01703A-077E-4DF3-BC04-9A4388FA4EE9}" type="pres">
      <dgm:prSet presAssocID="{F2D85BF6-C07B-423B-A89A-B433447BA464}" presName="tx1" presStyleLbl="revTx" presStyleIdx="4" presStyleCnt="8"/>
      <dgm:spPr/>
    </dgm:pt>
    <dgm:pt modelId="{9A384B6E-B67A-413F-BB99-A457FBAF7159}" type="pres">
      <dgm:prSet presAssocID="{F2D85BF6-C07B-423B-A89A-B433447BA464}" presName="vert1" presStyleCnt="0"/>
      <dgm:spPr/>
    </dgm:pt>
    <dgm:pt modelId="{0267CB85-325F-47B9-87E8-84CD898B3047}" type="pres">
      <dgm:prSet presAssocID="{A5C16EA7-C773-4C01-A489-ADAFBA2383DB}" presName="vertSpace2a" presStyleCnt="0"/>
      <dgm:spPr/>
    </dgm:pt>
    <dgm:pt modelId="{668B1C4F-3727-4C4B-BD19-0FCF2F235661}" type="pres">
      <dgm:prSet presAssocID="{A5C16EA7-C773-4C01-A489-ADAFBA2383DB}" presName="horz2" presStyleCnt="0"/>
      <dgm:spPr/>
    </dgm:pt>
    <dgm:pt modelId="{435FF986-0701-4B62-ADBD-96275F3589FB}" type="pres">
      <dgm:prSet presAssocID="{A5C16EA7-C773-4C01-A489-ADAFBA2383DB}" presName="horzSpace2" presStyleCnt="0"/>
      <dgm:spPr/>
    </dgm:pt>
    <dgm:pt modelId="{6B85A32F-5A95-4233-BC50-58052C1AB1E7}" type="pres">
      <dgm:prSet presAssocID="{A5C16EA7-C773-4C01-A489-ADAFBA2383DB}" presName="tx2" presStyleLbl="revTx" presStyleIdx="5" presStyleCnt="8"/>
      <dgm:spPr/>
    </dgm:pt>
    <dgm:pt modelId="{774EE48C-E270-47F4-8574-7CDB3FF16816}" type="pres">
      <dgm:prSet presAssocID="{A5C16EA7-C773-4C01-A489-ADAFBA2383DB}" presName="vert2" presStyleCnt="0"/>
      <dgm:spPr/>
    </dgm:pt>
    <dgm:pt modelId="{696427F1-46A2-4F55-99E5-39631B512C96}" type="pres">
      <dgm:prSet presAssocID="{A5C16EA7-C773-4C01-A489-ADAFBA2383DB}" presName="thinLine2b" presStyleLbl="callout" presStyleIdx="3" presStyleCnt="5"/>
      <dgm:spPr/>
    </dgm:pt>
    <dgm:pt modelId="{855E95F4-BADE-464A-BBAD-EB06CFDF2E2B}" type="pres">
      <dgm:prSet presAssocID="{A5C16EA7-C773-4C01-A489-ADAFBA2383DB}" presName="vertSpace2b" presStyleCnt="0"/>
      <dgm:spPr/>
    </dgm:pt>
    <dgm:pt modelId="{EE1380B2-B074-498C-8747-04F27A26F31D}" type="pres">
      <dgm:prSet presAssocID="{6813B4D0-880F-4DFC-9EFC-A0CC65135DB4}" presName="thickLine" presStyleLbl="alignNode1" presStyleIdx="2" presStyleCnt="3"/>
      <dgm:spPr/>
    </dgm:pt>
    <dgm:pt modelId="{5819A7C3-8F86-4617-9E27-BE28E72A93BF}" type="pres">
      <dgm:prSet presAssocID="{6813B4D0-880F-4DFC-9EFC-A0CC65135DB4}" presName="horz1" presStyleCnt="0"/>
      <dgm:spPr/>
    </dgm:pt>
    <dgm:pt modelId="{41E0D4C5-9032-40D5-B55E-84AB8C75327A}" type="pres">
      <dgm:prSet presAssocID="{6813B4D0-880F-4DFC-9EFC-A0CC65135DB4}" presName="tx1" presStyleLbl="revTx" presStyleIdx="6" presStyleCnt="8"/>
      <dgm:spPr/>
    </dgm:pt>
    <dgm:pt modelId="{87CABF5E-61EA-40FC-B683-A2D60DBFD264}" type="pres">
      <dgm:prSet presAssocID="{6813B4D0-880F-4DFC-9EFC-A0CC65135DB4}" presName="vert1" presStyleCnt="0"/>
      <dgm:spPr/>
    </dgm:pt>
    <dgm:pt modelId="{3F08DFA6-5CB7-4E81-97EC-1B192AE883D6}" type="pres">
      <dgm:prSet presAssocID="{82E60555-004F-4AA8-97D5-117297610058}" presName="vertSpace2a" presStyleCnt="0"/>
      <dgm:spPr/>
    </dgm:pt>
    <dgm:pt modelId="{0DCEE51C-808C-4B8C-96DB-44EB60719748}" type="pres">
      <dgm:prSet presAssocID="{82E60555-004F-4AA8-97D5-117297610058}" presName="horz2" presStyleCnt="0"/>
      <dgm:spPr/>
    </dgm:pt>
    <dgm:pt modelId="{9BC0715B-D965-401F-BBF3-F447B8939702}" type="pres">
      <dgm:prSet presAssocID="{82E60555-004F-4AA8-97D5-117297610058}" presName="horzSpace2" presStyleCnt="0"/>
      <dgm:spPr/>
    </dgm:pt>
    <dgm:pt modelId="{8CFBD73E-9534-4654-ACF4-F5435602449F}" type="pres">
      <dgm:prSet presAssocID="{82E60555-004F-4AA8-97D5-117297610058}" presName="tx2" presStyleLbl="revTx" presStyleIdx="7" presStyleCnt="8"/>
      <dgm:spPr/>
    </dgm:pt>
    <dgm:pt modelId="{DEDF6AC0-E097-48A5-BE67-8F98F48C93BB}" type="pres">
      <dgm:prSet presAssocID="{82E60555-004F-4AA8-97D5-117297610058}" presName="vert2" presStyleCnt="0"/>
      <dgm:spPr/>
    </dgm:pt>
    <dgm:pt modelId="{7A5EA0A0-484D-4171-A188-5D99C66B6497}" type="pres">
      <dgm:prSet presAssocID="{82E60555-004F-4AA8-97D5-117297610058}" presName="thinLine2b" presStyleLbl="callout" presStyleIdx="4" presStyleCnt="5"/>
      <dgm:spPr/>
    </dgm:pt>
    <dgm:pt modelId="{AF811BED-79F6-44E9-9C4F-EA9A1E413169}" type="pres">
      <dgm:prSet presAssocID="{82E60555-004F-4AA8-97D5-117297610058}" presName="vertSpace2b" presStyleCnt="0"/>
      <dgm:spPr/>
    </dgm:pt>
  </dgm:ptLst>
  <dgm:cxnLst>
    <dgm:cxn modelId="{6EF38C0F-ADAD-445E-9C4C-D710BDE1D826}" type="presOf" srcId="{6813B4D0-880F-4DFC-9EFC-A0CC65135DB4}" destId="{41E0D4C5-9032-40D5-B55E-84AB8C75327A}" srcOrd="0" destOrd="0" presId="urn:microsoft.com/office/officeart/2008/layout/LinedList"/>
    <dgm:cxn modelId="{40B9A113-63D2-4D31-ACC6-021D86EE3D15}" type="presOf" srcId="{0A1091B5-7A08-48D2-816B-6FCAD156D04F}" destId="{3BA40D01-1656-4986-B79B-ACFA48EFAC51}" srcOrd="0" destOrd="0" presId="urn:microsoft.com/office/officeart/2008/layout/LinedList"/>
    <dgm:cxn modelId="{E812D615-C948-44A6-8625-83077DFE7940}" type="presOf" srcId="{82E60555-004F-4AA8-97D5-117297610058}" destId="{8CFBD73E-9534-4654-ACF4-F5435602449F}" srcOrd="0" destOrd="0" presId="urn:microsoft.com/office/officeart/2008/layout/LinedList"/>
    <dgm:cxn modelId="{A7A05119-2670-4956-82DC-477D91699845}" srcId="{0A1091B5-7A08-48D2-816B-6FCAD156D04F}" destId="{FC908D23-D20E-45D5-9D16-BCCDC368846A}" srcOrd="0" destOrd="0" parTransId="{958EA99F-A5DB-471F-BAEA-502C29A9451B}" sibTransId="{C22920D0-8A1A-4984-9FD3-FEE8243A449B}"/>
    <dgm:cxn modelId="{BF69882F-1E3F-46A3-A130-FBDAABBB2A12}" type="presOf" srcId="{C424A276-2596-41DE-BF1B-AB70343C0102}" destId="{4DA98ADE-6090-4940-9BF4-563CDB8D37E5}" srcOrd="0" destOrd="0" presId="urn:microsoft.com/office/officeart/2008/layout/LinedList"/>
    <dgm:cxn modelId="{43461F30-E9D4-4AD1-A2E2-824080663C5B}" type="presOf" srcId="{23E7BCD6-EFE1-473E-B412-8F225C8C9C23}" destId="{CD577949-7DED-4927-A022-140BBBFB5CBC}" srcOrd="0" destOrd="0" presId="urn:microsoft.com/office/officeart/2008/layout/LinedList"/>
    <dgm:cxn modelId="{C02F0139-D284-4BCA-8246-42E92CCD7E4D}" srcId="{C424A276-2596-41DE-BF1B-AB70343C0102}" destId="{6813B4D0-880F-4DFC-9EFC-A0CC65135DB4}" srcOrd="2" destOrd="0" parTransId="{1ACB4169-BAC6-4E79-A9D1-DBF7B7718F67}" sibTransId="{1622AB82-68FF-4965-8512-FF0DE28A8011}"/>
    <dgm:cxn modelId="{1D188141-440B-4492-8FC5-87D425F1A216}" srcId="{0A1091B5-7A08-48D2-816B-6FCAD156D04F}" destId="{23E7BCD6-EFE1-473E-B412-8F225C8C9C23}" srcOrd="1" destOrd="0" parTransId="{C35E9DFA-5969-4EED-9C88-3754238D4F85}" sibTransId="{91D6C2B8-EB91-4843-A3C9-0C2C3F2370E6}"/>
    <dgm:cxn modelId="{FBBC8E41-7AAE-424D-B9C9-56B342F75FC6}" type="presOf" srcId="{B0EEA0BF-9FEF-4E9E-AA52-A5C53683679E}" destId="{CA296586-6913-4A8B-822C-62A6735F2973}" srcOrd="0" destOrd="0" presId="urn:microsoft.com/office/officeart/2008/layout/LinedList"/>
    <dgm:cxn modelId="{C74A7B43-928D-45A4-A7A7-4BDEB69E20B4}" type="presOf" srcId="{A5C16EA7-C773-4C01-A489-ADAFBA2383DB}" destId="{6B85A32F-5A95-4233-BC50-58052C1AB1E7}" srcOrd="0" destOrd="0" presId="urn:microsoft.com/office/officeart/2008/layout/LinedList"/>
    <dgm:cxn modelId="{49DB466A-4BC1-433F-B6CD-AF47AE2FDA44}" srcId="{0A1091B5-7A08-48D2-816B-6FCAD156D04F}" destId="{B0EEA0BF-9FEF-4E9E-AA52-A5C53683679E}" srcOrd="2" destOrd="0" parTransId="{52412C4A-B88D-4896-8C47-605EB0FA0322}" sibTransId="{3451302C-E51A-43FD-ABC0-B6E7BACFFA2B}"/>
    <dgm:cxn modelId="{218EDF8D-F16D-4280-89A3-43ECD0958CE1}" srcId="{F2D85BF6-C07B-423B-A89A-B433447BA464}" destId="{A5C16EA7-C773-4C01-A489-ADAFBA2383DB}" srcOrd="0" destOrd="0" parTransId="{6F2FF795-8F82-4387-AD90-871A5AD20472}" sibTransId="{980F6667-356D-4B28-ABBE-9315DECDECFB}"/>
    <dgm:cxn modelId="{B19768BF-B541-49D7-BF23-0C3BBC8B446D}" srcId="{6813B4D0-880F-4DFC-9EFC-A0CC65135DB4}" destId="{82E60555-004F-4AA8-97D5-117297610058}" srcOrd="0" destOrd="0" parTransId="{1B97DFD3-F8DB-4DBE-AF4D-617421F45830}" sibTransId="{59558302-0D64-494C-BBC9-AFAC876E388A}"/>
    <dgm:cxn modelId="{994BDEE4-F9EE-4955-88A9-46E01589E9BD}" srcId="{C424A276-2596-41DE-BF1B-AB70343C0102}" destId="{F2D85BF6-C07B-423B-A89A-B433447BA464}" srcOrd="1" destOrd="0" parTransId="{A81E08CA-E44C-4E25-8EFF-948988DB86A0}" sibTransId="{55EF2307-F27D-4350-ACC8-D94AD93D8C20}"/>
    <dgm:cxn modelId="{11F3B4ED-1E38-4410-841B-8707FE3B7D03}" srcId="{C424A276-2596-41DE-BF1B-AB70343C0102}" destId="{0A1091B5-7A08-48D2-816B-6FCAD156D04F}" srcOrd="0" destOrd="0" parTransId="{FADA0318-64AB-4385-9B2E-B81FB4002DB2}" sibTransId="{01E81484-B623-49E1-8CD7-4EF337E59821}"/>
    <dgm:cxn modelId="{4651CCF3-DD5A-4163-8A4E-9BDD52B60640}" type="presOf" srcId="{FC908D23-D20E-45D5-9D16-BCCDC368846A}" destId="{DB8CF3E4-B99D-421F-B925-8CF475CC4B5F}" srcOrd="0" destOrd="0" presId="urn:microsoft.com/office/officeart/2008/layout/LinedList"/>
    <dgm:cxn modelId="{B06CE0F5-5A30-413C-B88A-FCC08589E181}" type="presOf" srcId="{F2D85BF6-C07B-423B-A89A-B433447BA464}" destId="{EB01703A-077E-4DF3-BC04-9A4388FA4EE9}" srcOrd="0" destOrd="0" presId="urn:microsoft.com/office/officeart/2008/layout/LinedList"/>
    <dgm:cxn modelId="{B0A46CD3-EBD2-4254-90D6-81F9730502C7}" type="presParOf" srcId="{4DA98ADE-6090-4940-9BF4-563CDB8D37E5}" destId="{6ED944FD-E7B6-427A-9111-1FE531EBD2EC}" srcOrd="0" destOrd="0" presId="urn:microsoft.com/office/officeart/2008/layout/LinedList"/>
    <dgm:cxn modelId="{B09023A4-CA32-4F0D-AFAE-7BBF5052BF78}" type="presParOf" srcId="{4DA98ADE-6090-4940-9BF4-563CDB8D37E5}" destId="{0C1BEA54-4A86-461B-AC06-43707DB42181}" srcOrd="1" destOrd="0" presId="urn:microsoft.com/office/officeart/2008/layout/LinedList"/>
    <dgm:cxn modelId="{2A99644C-751E-41ED-8295-3B28AFD01D73}" type="presParOf" srcId="{0C1BEA54-4A86-461B-AC06-43707DB42181}" destId="{3BA40D01-1656-4986-B79B-ACFA48EFAC51}" srcOrd="0" destOrd="0" presId="urn:microsoft.com/office/officeart/2008/layout/LinedList"/>
    <dgm:cxn modelId="{CB9D88C5-579E-49A6-BEF3-DE53CAA329D5}" type="presParOf" srcId="{0C1BEA54-4A86-461B-AC06-43707DB42181}" destId="{596E3148-27F9-4409-9179-79B312456687}" srcOrd="1" destOrd="0" presId="urn:microsoft.com/office/officeart/2008/layout/LinedList"/>
    <dgm:cxn modelId="{F1CB09AF-ED98-473B-B611-16EAB843DAAE}" type="presParOf" srcId="{596E3148-27F9-4409-9179-79B312456687}" destId="{1B313833-C163-4E45-95E3-D3CF5E6ED3BC}" srcOrd="0" destOrd="0" presId="urn:microsoft.com/office/officeart/2008/layout/LinedList"/>
    <dgm:cxn modelId="{C78044E5-FA84-41C6-BBF4-E2EB3224C1B7}" type="presParOf" srcId="{596E3148-27F9-4409-9179-79B312456687}" destId="{6EE7665B-989D-4F97-B181-5DA2162B01A4}" srcOrd="1" destOrd="0" presId="urn:microsoft.com/office/officeart/2008/layout/LinedList"/>
    <dgm:cxn modelId="{952CB4C6-669A-4A10-A046-CD3AFA0124A3}" type="presParOf" srcId="{6EE7665B-989D-4F97-B181-5DA2162B01A4}" destId="{9791A3C9-3A0F-45F8-B9D3-6B3DDC04C5B3}" srcOrd="0" destOrd="0" presId="urn:microsoft.com/office/officeart/2008/layout/LinedList"/>
    <dgm:cxn modelId="{75BD929E-3DF5-42B4-B724-2AC91C2F99E5}" type="presParOf" srcId="{6EE7665B-989D-4F97-B181-5DA2162B01A4}" destId="{DB8CF3E4-B99D-421F-B925-8CF475CC4B5F}" srcOrd="1" destOrd="0" presId="urn:microsoft.com/office/officeart/2008/layout/LinedList"/>
    <dgm:cxn modelId="{29FD65A0-C6C7-46DA-AE59-8923B0C88FBB}" type="presParOf" srcId="{6EE7665B-989D-4F97-B181-5DA2162B01A4}" destId="{65859E01-B0F2-4113-ACBB-86A09764E026}" srcOrd="2" destOrd="0" presId="urn:microsoft.com/office/officeart/2008/layout/LinedList"/>
    <dgm:cxn modelId="{17A4D124-947B-4CD7-880F-32E1311EE4E4}" type="presParOf" srcId="{596E3148-27F9-4409-9179-79B312456687}" destId="{E8721159-12DC-4319-8E6C-C91F4C92D527}" srcOrd="2" destOrd="0" presId="urn:microsoft.com/office/officeart/2008/layout/LinedList"/>
    <dgm:cxn modelId="{51E12BE1-FA05-4192-851C-67245B34F84E}" type="presParOf" srcId="{596E3148-27F9-4409-9179-79B312456687}" destId="{25E240B6-03EA-4DF6-8512-162BFF72E2A9}" srcOrd="3" destOrd="0" presId="urn:microsoft.com/office/officeart/2008/layout/LinedList"/>
    <dgm:cxn modelId="{A0C7FF13-93CF-44F8-AFFD-72D30E352A7C}" type="presParOf" srcId="{596E3148-27F9-4409-9179-79B312456687}" destId="{E87A683B-940C-4C42-999E-99CBF29444D4}" srcOrd="4" destOrd="0" presId="urn:microsoft.com/office/officeart/2008/layout/LinedList"/>
    <dgm:cxn modelId="{494409B3-287D-432D-8907-932DA8EE3A98}" type="presParOf" srcId="{E87A683B-940C-4C42-999E-99CBF29444D4}" destId="{C2CD5767-6A70-463C-8CED-69ECE2C1FCF1}" srcOrd="0" destOrd="0" presId="urn:microsoft.com/office/officeart/2008/layout/LinedList"/>
    <dgm:cxn modelId="{28F20114-FB30-46B1-8737-8B6964F2964F}" type="presParOf" srcId="{E87A683B-940C-4C42-999E-99CBF29444D4}" destId="{CD577949-7DED-4927-A022-140BBBFB5CBC}" srcOrd="1" destOrd="0" presId="urn:microsoft.com/office/officeart/2008/layout/LinedList"/>
    <dgm:cxn modelId="{165946F8-6356-46C3-9584-7A542D12262A}" type="presParOf" srcId="{E87A683B-940C-4C42-999E-99CBF29444D4}" destId="{C4BA75ED-B138-4C58-8702-6F0646DE376A}" srcOrd="2" destOrd="0" presId="urn:microsoft.com/office/officeart/2008/layout/LinedList"/>
    <dgm:cxn modelId="{E7019CCB-E522-44A9-8625-B4FB3CC0E634}" type="presParOf" srcId="{596E3148-27F9-4409-9179-79B312456687}" destId="{CD551946-C592-471A-BEB6-D25A5E448E6B}" srcOrd="5" destOrd="0" presId="urn:microsoft.com/office/officeart/2008/layout/LinedList"/>
    <dgm:cxn modelId="{3C86D699-0233-4027-BAD9-8ED6F770D13E}" type="presParOf" srcId="{596E3148-27F9-4409-9179-79B312456687}" destId="{97B709F4-D36F-40D2-9318-A19C9D019C90}" srcOrd="6" destOrd="0" presId="urn:microsoft.com/office/officeart/2008/layout/LinedList"/>
    <dgm:cxn modelId="{E70F7C94-ED3E-4FC8-94AB-7D6F29246B35}" type="presParOf" srcId="{596E3148-27F9-4409-9179-79B312456687}" destId="{729E2F32-A1BF-44E7-8459-A30EB4097BFB}" srcOrd="7" destOrd="0" presId="urn:microsoft.com/office/officeart/2008/layout/LinedList"/>
    <dgm:cxn modelId="{F522BC65-5C4C-4667-AD00-B61D7A0B1ADB}" type="presParOf" srcId="{729E2F32-A1BF-44E7-8459-A30EB4097BFB}" destId="{6B3DDD4B-5655-4D9E-AE1C-E036CC3355DA}" srcOrd="0" destOrd="0" presId="urn:microsoft.com/office/officeart/2008/layout/LinedList"/>
    <dgm:cxn modelId="{9D175750-CF98-423A-8F29-19F1E65979CB}" type="presParOf" srcId="{729E2F32-A1BF-44E7-8459-A30EB4097BFB}" destId="{CA296586-6913-4A8B-822C-62A6735F2973}" srcOrd="1" destOrd="0" presId="urn:microsoft.com/office/officeart/2008/layout/LinedList"/>
    <dgm:cxn modelId="{09D867A4-7161-45DD-B120-D6A6F686DAA3}" type="presParOf" srcId="{729E2F32-A1BF-44E7-8459-A30EB4097BFB}" destId="{70570F3A-50E3-4D7D-A9A1-4D2BB0490AED}" srcOrd="2" destOrd="0" presId="urn:microsoft.com/office/officeart/2008/layout/LinedList"/>
    <dgm:cxn modelId="{3C7C710D-D3E8-48AD-A212-0E143418763E}" type="presParOf" srcId="{596E3148-27F9-4409-9179-79B312456687}" destId="{0C2D9B21-3874-4D20-AB0E-000BD900C9BC}" srcOrd="8" destOrd="0" presId="urn:microsoft.com/office/officeart/2008/layout/LinedList"/>
    <dgm:cxn modelId="{9FE59C99-82A4-41E3-AE89-14E789B9BF4E}" type="presParOf" srcId="{596E3148-27F9-4409-9179-79B312456687}" destId="{FA6298EE-CC61-45C9-85B8-081CE21FEBDF}" srcOrd="9" destOrd="0" presId="urn:microsoft.com/office/officeart/2008/layout/LinedList"/>
    <dgm:cxn modelId="{D0D18C4A-DB43-46BA-8E95-EA0FF0FC825C}" type="presParOf" srcId="{4DA98ADE-6090-4940-9BF4-563CDB8D37E5}" destId="{30FC7887-E10B-4B5D-88CA-11D990FB4B0D}" srcOrd="2" destOrd="0" presId="urn:microsoft.com/office/officeart/2008/layout/LinedList"/>
    <dgm:cxn modelId="{726F9CE8-C718-4800-9A9E-164EE6AD7810}" type="presParOf" srcId="{4DA98ADE-6090-4940-9BF4-563CDB8D37E5}" destId="{B490706D-165C-4B43-B569-36E9E9B97C75}" srcOrd="3" destOrd="0" presId="urn:microsoft.com/office/officeart/2008/layout/LinedList"/>
    <dgm:cxn modelId="{ED63B868-5019-44E1-AE24-7AD0B45EFDF5}" type="presParOf" srcId="{B490706D-165C-4B43-B569-36E9E9B97C75}" destId="{EB01703A-077E-4DF3-BC04-9A4388FA4EE9}" srcOrd="0" destOrd="0" presId="urn:microsoft.com/office/officeart/2008/layout/LinedList"/>
    <dgm:cxn modelId="{4A4610F3-5C51-486F-B46A-3B0495260DA0}" type="presParOf" srcId="{B490706D-165C-4B43-B569-36E9E9B97C75}" destId="{9A384B6E-B67A-413F-BB99-A457FBAF7159}" srcOrd="1" destOrd="0" presId="urn:microsoft.com/office/officeart/2008/layout/LinedList"/>
    <dgm:cxn modelId="{8ED05623-7C4A-4DA5-A660-90C52ED16E06}" type="presParOf" srcId="{9A384B6E-B67A-413F-BB99-A457FBAF7159}" destId="{0267CB85-325F-47B9-87E8-84CD898B3047}" srcOrd="0" destOrd="0" presId="urn:microsoft.com/office/officeart/2008/layout/LinedList"/>
    <dgm:cxn modelId="{61864E6D-2C81-49CD-8117-2B5DC241955A}" type="presParOf" srcId="{9A384B6E-B67A-413F-BB99-A457FBAF7159}" destId="{668B1C4F-3727-4C4B-BD19-0FCF2F235661}" srcOrd="1" destOrd="0" presId="urn:microsoft.com/office/officeart/2008/layout/LinedList"/>
    <dgm:cxn modelId="{92305EAE-420F-45FD-9465-D8A2C3C98CDC}" type="presParOf" srcId="{668B1C4F-3727-4C4B-BD19-0FCF2F235661}" destId="{435FF986-0701-4B62-ADBD-96275F3589FB}" srcOrd="0" destOrd="0" presId="urn:microsoft.com/office/officeart/2008/layout/LinedList"/>
    <dgm:cxn modelId="{EEADFFD6-07DF-4FA9-A076-A35810966E9F}" type="presParOf" srcId="{668B1C4F-3727-4C4B-BD19-0FCF2F235661}" destId="{6B85A32F-5A95-4233-BC50-58052C1AB1E7}" srcOrd="1" destOrd="0" presId="urn:microsoft.com/office/officeart/2008/layout/LinedList"/>
    <dgm:cxn modelId="{272438B1-D328-478C-A342-A6CAD2DEADCB}" type="presParOf" srcId="{668B1C4F-3727-4C4B-BD19-0FCF2F235661}" destId="{774EE48C-E270-47F4-8574-7CDB3FF16816}" srcOrd="2" destOrd="0" presId="urn:microsoft.com/office/officeart/2008/layout/LinedList"/>
    <dgm:cxn modelId="{4E93EE0A-B4D8-4000-A19E-4BEDADD2D745}" type="presParOf" srcId="{9A384B6E-B67A-413F-BB99-A457FBAF7159}" destId="{696427F1-46A2-4F55-99E5-39631B512C96}" srcOrd="2" destOrd="0" presId="urn:microsoft.com/office/officeart/2008/layout/LinedList"/>
    <dgm:cxn modelId="{8410AAC8-55C0-43E2-A8BE-27B19C3B7B88}" type="presParOf" srcId="{9A384B6E-B67A-413F-BB99-A457FBAF7159}" destId="{855E95F4-BADE-464A-BBAD-EB06CFDF2E2B}" srcOrd="3" destOrd="0" presId="urn:microsoft.com/office/officeart/2008/layout/LinedList"/>
    <dgm:cxn modelId="{8D695058-F632-4DDA-AA5C-73DA43E4C153}" type="presParOf" srcId="{4DA98ADE-6090-4940-9BF4-563CDB8D37E5}" destId="{EE1380B2-B074-498C-8747-04F27A26F31D}" srcOrd="4" destOrd="0" presId="urn:microsoft.com/office/officeart/2008/layout/LinedList"/>
    <dgm:cxn modelId="{C7992983-776E-4F31-9668-5D6E5938EF66}" type="presParOf" srcId="{4DA98ADE-6090-4940-9BF4-563CDB8D37E5}" destId="{5819A7C3-8F86-4617-9E27-BE28E72A93BF}" srcOrd="5" destOrd="0" presId="urn:microsoft.com/office/officeart/2008/layout/LinedList"/>
    <dgm:cxn modelId="{B3D98395-2F11-44E9-B01A-C779943E074D}" type="presParOf" srcId="{5819A7C3-8F86-4617-9E27-BE28E72A93BF}" destId="{41E0D4C5-9032-40D5-B55E-84AB8C75327A}" srcOrd="0" destOrd="0" presId="urn:microsoft.com/office/officeart/2008/layout/LinedList"/>
    <dgm:cxn modelId="{D7FCC003-854E-42D3-A1CE-30E2412CE752}" type="presParOf" srcId="{5819A7C3-8F86-4617-9E27-BE28E72A93BF}" destId="{87CABF5E-61EA-40FC-B683-A2D60DBFD264}" srcOrd="1" destOrd="0" presId="urn:microsoft.com/office/officeart/2008/layout/LinedList"/>
    <dgm:cxn modelId="{E8F83C6A-4D2C-42C8-94E4-04E874161AFE}" type="presParOf" srcId="{87CABF5E-61EA-40FC-B683-A2D60DBFD264}" destId="{3F08DFA6-5CB7-4E81-97EC-1B192AE883D6}" srcOrd="0" destOrd="0" presId="urn:microsoft.com/office/officeart/2008/layout/LinedList"/>
    <dgm:cxn modelId="{B0CFE5E0-479E-4320-AD3A-016FA86F0641}" type="presParOf" srcId="{87CABF5E-61EA-40FC-B683-A2D60DBFD264}" destId="{0DCEE51C-808C-4B8C-96DB-44EB60719748}" srcOrd="1" destOrd="0" presId="urn:microsoft.com/office/officeart/2008/layout/LinedList"/>
    <dgm:cxn modelId="{EE0F5002-AC33-4ED0-A823-E1196748A04A}" type="presParOf" srcId="{0DCEE51C-808C-4B8C-96DB-44EB60719748}" destId="{9BC0715B-D965-401F-BBF3-F447B8939702}" srcOrd="0" destOrd="0" presId="urn:microsoft.com/office/officeart/2008/layout/LinedList"/>
    <dgm:cxn modelId="{76118058-99B7-45A5-8B8D-F0CDDDF1A0C7}" type="presParOf" srcId="{0DCEE51C-808C-4B8C-96DB-44EB60719748}" destId="{8CFBD73E-9534-4654-ACF4-F5435602449F}" srcOrd="1" destOrd="0" presId="urn:microsoft.com/office/officeart/2008/layout/LinedList"/>
    <dgm:cxn modelId="{E4BA010F-E35D-490A-B31F-BE73B9588158}" type="presParOf" srcId="{0DCEE51C-808C-4B8C-96DB-44EB60719748}" destId="{DEDF6AC0-E097-48A5-BE67-8F98F48C93BB}" srcOrd="2" destOrd="0" presId="urn:microsoft.com/office/officeart/2008/layout/LinedList"/>
    <dgm:cxn modelId="{F2B06FA1-AA57-4855-91AF-CD4FC6DB72A8}" type="presParOf" srcId="{87CABF5E-61EA-40FC-B683-A2D60DBFD264}" destId="{7A5EA0A0-484D-4171-A188-5D99C66B6497}" srcOrd="2" destOrd="0" presId="urn:microsoft.com/office/officeart/2008/layout/LinedList"/>
    <dgm:cxn modelId="{2A00D196-C029-4E98-AACD-068830EE1D66}" type="presParOf" srcId="{87CABF5E-61EA-40FC-B683-A2D60DBFD264}" destId="{AF811BED-79F6-44E9-9C4F-EA9A1E413169}"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C5AB64-93A7-4967-B5F8-67E8AEB6741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it-IT"/>
        </a:p>
      </dgm:t>
    </dgm:pt>
    <dgm:pt modelId="{1BD41B50-7458-48EA-9091-A2E5D6103CC1}">
      <dgm:prSet phldrT="[Testo]"/>
      <dgm:spPr/>
      <dgm:t>
        <a:bodyPr/>
        <a:lstStyle/>
        <a:p>
          <a:r>
            <a:rPr lang="it-IT" dirty="0" err="1"/>
            <a:t>Event</a:t>
          </a:r>
          <a:r>
            <a:rPr lang="it-IT" dirty="0"/>
            <a:t> </a:t>
          </a:r>
          <a:r>
            <a:rPr lang="it-IT" dirty="0" err="1"/>
            <a:t>creation</a:t>
          </a:r>
          <a:r>
            <a:rPr lang="it-IT" dirty="0"/>
            <a:t> and </a:t>
          </a:r>
          <a:r>
            <a:rPr lang="it-IT" dirty="0" err="1"/>
            <a:t>joining</a:t>
          </a:r>
          <a:endParaRPr lang="it-IT" dirty="0"/>
        </a:p>
      </dgm:t>
    </dgm:pt>
    <dgm:pt modelId="{790E231F-432B-4ECA-8B51-603983D579F5}" type="parTrans" cxnId="{9A733CFA-5E78-445D-90F3-CEB494865DE9}">
      <dgm:prSet/>
      <dgm:spPr/>
      <dgm:t>
        <a:bodyPr/>
        <a:lstStyle/>
        <a:p>
          <a:endParaRPr lang="it-IT"/>
        </a:p>
      </dgm:t>
    </dgm:pt>
    <dgm:pt modelId="{7132438B-0E99-436D-ABD2-7E14751DB425}" type="sibTrans" cxnId="{9A733CFA-5E78-445D-90F3-CEB494865DE9}">
      <dgm:prSet/>
      <dgm:spPr/>
      <dgm:t>
        <a:bodyPr/>
        <a:lstStyle/>
        <a:p>
          <a:endParaRPr lang="it-IT"/>
        </a:p>
      </dgm:t>
    </dgm:pt>
    <dgm:pt modelId="{CD06B08F-789E-4299-890E-C7FD65DFFCF0}">
      <dgm:prSet phldrT="[Testo]"/>
      <dgm:spPr/>
      <dgm:t>
        <a:bodyPr/>
        <a:lstStyle/>
        <a:p>
          <a:r>
            <a:rPr lang="it-IT" dirty="0"/>
            <a:t>Room </a:t>
          </a:r>
          <a:r>
            <a:rPr lang="it-IT" dirty="0" err="1"/>
            <a:t>preparation</a:t>
          </a:r>
          <a:endParaRPr lang="it-IT" dirty="0"/>
        </a:p>
      </dgm:t>
    </dgm:pt>
    <dgm:pt modelId="{FEDB87BC-C164-48EB-BE10-80CA2A943A66}" type="parTrans" cxnId="{070A7E85-53B6-416D-8F9E-AFAA3D56793A}">
      <dgm:prSet/>
      <dgm:spPr/>
      <dgm:t>
        <a:bodyPr/>
        <a:lstStyle/>
        <a:p>
          <a:endParaRPr lang="it-IT"/>
        </a:p>
      </dgm:t>
    </dgm:pt>
    <dgm:pt modelId="{ECD751E5-84B5-4D45-A2CB-161FD88F6493}" type="sibTrans" cxnId="{070A7E85-53B6-416D-8F9E-AFAA3D56793A}">
      <dgm:prSet/>
      <dgm:spPr/>
      <dgm:t>
        <a:bodyPr/>
        <a:lstStyle/>
        <a:p>
          <a:endParaRPr lang="it-IT"/>
        </a:p>
      </dgm:t>
    </dgm:pt>
    <dgm:pt modelId="{B4611250-BB03-4770-976F-7DC168EC7037}">
      <dgm:prSet phldrT="[Testo]"/>
      <dgm:spPr/>
      <dgm:t>
        <a:bodyPr/>
        <a:lstStyle/>
        <a:p>
          <a:r>
            <a:rPr lang="it-IT" dirty="0" err="1"/>
            <a:t>Directional</a:t>
          </a:r>
          <a:r>
            <a:rPr lang="it-IT" dirty="0"/>
            <a:t> </a:t>
          </a:r>
          <a:r>
            <a:rPr lang="it-IT" dirty="0" err="1"/>
            <a:t>panels</a:t>
          </a:r>
          <a:endParaRPr lang="it-IT" dirty="0"/>
        </a:p>
      </dgm:t>
    </dgm:pt>
    <dgm:pt modelId="{D1E87709-C272-4463-9D0B-7B928FF86161}" type="parTrans" cxnId="{0EE920E9-15D6-4C72-8D65-25F30D817B53}">
      <dgm:prSet/>
      <dgm:spPr/>
      <dgm:t>
        <a:bodyPr/>
        <a:lstStyle/>
        <a:p>
          <a:endParaRPr lang="it-IT"/>
        </a:p>
      </dgm:t>
    </dgm:pt>
    <dgm:pt modelId="{FFDD553F-AF33-4153-867F-6DFA5D1AA531}" type="sibTrans" cxnId="{0EE920E9-15D6-4C72-8D65-25F30D817B53}">
      <dgm:prSet/>
      <dgm:spPr/>
      <dgm:t>
        <a:bodyPr/>
        <a:lstStyle/>
        <a:p>
          <a:endParaRPr lang="it-IT"/>
        </a:p>
      </dgm:t>
    </dgm:pt>
    <dgm:pt modelId="{BB3A76EE-0593-4942-8E73-BE8FEA40E0AA}">
      <dgm:prSet phldrT="[Testo]"/>
      <dgm:spPr/>
      <dgm:t>
        <a:bodyPr/>
        <a:lstStyle/>
        <a:p>
          <a:r>
            <a:rPr lang="it-IT" dirty="0"/>
            <a:t>NTMY </a:t>
          </a:r>
          <a:r>
            <a:rPr lang="it-IT" dirty="0" err="1"/>
            <a:t>action</a:t>
          </a:r>
          <a:endParaRPr lang="it-IT" dirty="0"/>
        </a:p>
      </dgm:t>
    </dgm:pt>
    <dgm:pt modelId="{577E5B74-DC5D-4F58-B746-D06FFF2C6CDA}" type="parTrans" cxnId="{560881AB-1479-4486-B8C8-3BA23AEAF433}">
      <dgm:prSet/>
      <dgm:spPr/>
      <dgm:t>
        <a:bodyPr/>
        <a:lstStyle/>
        <a:p>
          <a:endParaRPr lang="it-IT"/>
        </a:p>
      </dgm:t>
    </dgm:pt>
    <dgm:pt modelId="{0719FAD8-9876-4A97-8812-85507AE8F066}" type="sibTrans" cxnId="{560881AB-1479-4486-B8C8-3BA23AEAF433}">
      <dgm:prSet/>
      <dgm:spPr/>
      <dgm:t>
        <a:bodyPr/>
        <a:lstStyle/>
        <a:p>
          <a:endParaRPr lang="it-IT"/>
        </a:p>
      </dgm:t>
    </dgm:pt>
    <dgm:pt modelId="{0BE4B7EC-3989-4E86-B4C9-CFC06AF71646}" type="pres">
      <dgm:prSet presAssocID="{1CC5AB64-93A7-4967-B5F8-67E8AEB6741C}" presName="Name0" presStyleCnt="0">
        <dgm:presLayoutVars>
          <dgm:dir/>
          <dgm:animLvl val="lvl"/>
          <dgm:resizeHandles val="exact"/>
        </dgm:presLayoutVars>
      </dgm:prSet>
      <dgm:spPr/>
    </dgm:pt>
    <dgm:pt modelId="{4F6FBB8C-DAA9-4262-A019-2A95ECB61946}" type="pres">
      <dgm:prSet presAssocID="{1CC5AB64-93A7-4967-B5F8-67E8AEB6741C}" presName="tSp" presStyleCnt="0"/>
      <dgm:spPr/>
    </dgm:pt>
    <dgm:pt modelId="{72D01CC4-62CD-4CF1-926E-FCB24705B486}" type="pres">
      <dgm:prSet presAssocID="{1CC5AB64-93A7-4967-B5F8-67E8AEB6741C}" presName="bSp" presStyleCnt="0"/>
      <dgm:spPr/>
    </dgm:pt>
    <dgm:pt modelId="{7C7C1FFC-9108-4BEA-A026-BE61399DB143}" type="pres">
      <dgm:prSet presAssocID="{1CC5AB64-93A7-4967-B5F8-67E8AEB6741C}" presName="process" presStyleCnt="0"/>
      <dgm:spPr/>
    </dgm:pt>
    <dgm:pt modelId="{EC6D9D74-BBC2-4AF8-B558-586004F733FE}" type="pres">
      <dgm:prSet presAssocID="{1BD41B50-7458-48EA-9091-A2E5D6103CC1}" presName="composite1" presStyleCnt="0"/>
      <dgm:spPr/>
    </dgm:pt>
    <dgm:pt modelId="{F619F7EB-3FAA-4EDC-9449-E11CD02C7C88}" type="pres">
      <dgm:prSet presAssocID="{1BD41B50-7458-48EA-9091-A2E5D6103CC1}" presName="dummyNode1" presStyleLbl="node1" presStyleIdx="0" presStyleCnt="4"/>
      <dgm:spPr/>
    </dgm:pt>
    <dgm:pt modelId="{9F233692-C470-42F2-9DBE-6DB174C8A8E2}" type="pres">
      <dgm:prSet presAssocID="{1BD41B50-7458-48EA-9091-A2E5D6103CC1}" presName="childNode1" presStyleLbl="bgAcc1" presStyleIdx="0" presStyleCnt="4">
        <dgm:presLayoutVars>
          <dgm:bulletEnabled val="1"/>
        </dgm:presLayoutVars>
      </dgm:prSet>
      <dgm:spPr>
        <a:blipFill dpi="0" rotWithShape="0">
          <a:blip xmlns:r="http://schemas.openxmlformats.org/officeDocument/2006/relationships" r:embed="rId1"/>
          <a:srcRect/>
          <a:stretch>
            <a:fillRect l="-11956" r="-11956"/>
          </a:stretch>
        </a:blipFill>
      </dgm:spPr>
    </dgm:pt>
    <dgm:pt modelId="{95838A07-B980-4B9E-B632-EC0ECBDC60D2}" type="pres">
      <dgm:prSet presAssocID="{1BD41B50-7458-48EA-9091-A2E5D6103CC1}" presName="childNode1tx" presStyleLbl="bgAcc1" presStyleIdx="0" presStyleCnt="4">
        <dgm:presLayoutVars>
          <dgm:bulletEnabled val="1"/>
        </dgm:presLayoutVars>
      </dgm:prSet>
      <dgm:spPr/>
    </dgm:pt>
    <dgm:pt modelId="{C1395052-B1CF-48EA-8CE6-ECE240580A43}" type="pres">
      <dgm:prSet presAssocID="{1BD41B50-7458-48EA-9091-A2E5D6103CC1}" presName="parentNode1" presStyleLbl="node1" presStyleIdx="0" presStyleCnt="4">
        <dgm:presLayoutVars>
          <dgm:chMax val="1"/>
          <dgm:bulletEnabled val="1"/>
        </dgm:presLayoutVars>
      </dgm:prSet>
      <dgm:spPr/>
    </dgm:pt>
    <dgm:pt modelId="{D58D94DA-8372-4A0D-8B6C-D019D76E63AD}" type="pres">
      <dgm:prSet presAssocID="{1BD41B50-7458-48EA-9091-A2E5D6103CC1}" presName="connSite1" presStyleCnt="0"/>
      <dgm:spPr/>
    </dgm:pt>
    <dgm:pt modelId="{DC9CB78E-901D-4362-9552-F0E4E713ADFE}" type="pres">
      <dgm:prSet presAssocID="{7132438B-0E99-436D-ABD2-7E14751DB425}" presName="Name9" presStyleLbl="sibTrans2D1" presStyleIdx="0" presStyleCnt="3"/>
      <dgm:spPr/>
    </dgm:pt>
    <dgm:pt modelId="{B7028469-08DF-4AD8-87E7-4C896CE2FBBD}" type="pres">
      <dgm:prSet presAssocID="{CD06B08F-789E-4299-890E-C7FD65DFFCF0}" presName="composite2" presStyleCnt="0"/>
      <dgm:spPr/>
    </dgm:pt>
    <dgm:pt modelId="{BCE1617D-2B68-4FD8-8DE2-A6CE8EE3C20A}" type="pres">
      <dgm:prSet presAssocID="{CD06B08F-789E-4299-890E-C7FD65DFFCF0}" presName="dummyNode2" presStyleLbl="node1" presStyleIdx="0" presStyleCnt="4"/>
      <dgm:spPr/>
    </dgm:pt>
    <dgm:pt modelId="{DFA91755-B39E-4E32-8CD9-011152D7A974}" type="pres">
      <dgm:prSet presAssocID="{CD06B08F-789E-4299-890E-C7FD65DFFCF0}" presName="childNode2" presStyleLbl="bgAcc1" presStyleIdx="1" presStyleCnt="4">
        <dgm:presLayoutVars>
          <dgm:bulletEnabled val="1"/>
        </dgm:presLayoutVars>
      </dgm:prSet>
      <dgm:spPr>
        <a:blipFill dpi="0" rotWithShape="0">
          <a:blip xmlns:r="http://schemas.openxmlformats.org/officeDocument/2006/relationships" r:embed="rId2"/>
          <a:srcRect/>
          <a:stretch>
            <a:fillRect t="-6459" b="-6459"/>
          </a:stretch>
        </a:blipFill>
      </dgm:spPr>
    </dgm:pt>
    <dgm:pt modelId="{4E9A9948-8C90-4DF7-A95C-DC3E572ACC67}" type="pres">
      <dgm:prSet presAssocID="{CD06B08F-789E-4299-890E-C7FD65DFFCF0}" presName="childNode2tx" presStyleLbl="bgAcc1" presStyleIdx="1" presStyleCnt="4">
        <dgm:presLayoutVars>
          <dgm:bulletEnabled val="1"/>
        </dgm:presLayoutVars>
      </dgm:prSet>
      <dgm:spPr/>
    </dgm:pt>
    <dgm:pt modelId="{68462A66-66AB-4BE8-B62D-1F8A8EA86208}" type="pres">
      <dgm:prSet presAssocID="{CD06B08F-789E-4299-890E-C7FD65DFFCF0}" presName="parentNode2" presStyleLbl="node1" presStyleIdx="1" presStyleCnt="4">
        <dgm:presLayoutVars>
          <dgm:chMax val="0"/>
          <dgm:bulletEnabled val="1"/>
        </dgm:presLayoutVars>
      </dgm:prSet>
      <dgm:spPr/>
    </dgm:pt>
    <dgm:pt modelId="{F356C89B-0FAF-4182-A83D-E730D83F4EC3}" type="pres">
      <dgm:prSet presAssocID="{CD06B08F-789E-4299-890E-C7FD65DFFCF0}" presName="connSite2" presStyleCnt="0"/>
      <dgm:spPr/>
    </dgm:pt>
    <dgm:pt modelId="{7B69EC62-7C4F-4933-8C9B-75B204C67EEA}" type="pres">
      <dgm:prSet presAssocID="{ECD751E5-84B5-4D45-A2CB-161FD88F6493}" presName="Name18" presStyleLbl="sibTrans2D1" presStyleIdx="1" presStyleCnt="3"/>
      <dgm:spPr/>
    </dgm:pt>
    <dgm:pt modelId="{F27FA359-F545-4A21-87E9-A74AF9A48B34}" type="pres">
      <dgm:prSet presAssocID="{B4611250-BB03-4770-976F-7DC168EC7037}" presName="composite1" presStyleCnt="0"/>
      <dgm:spPr/>
    </dgm:pt>
    <dgm:pt modelId="{F3032A08-92B0-45C9-A42D-CD5BAEFFF219}" type="pres">
      <dgm:prSet presAssocID="{B4611250-BB03-4770-976F-7DC168EC7037}" presName="dummyNode1" presStyleLbl="node1" presStyleIdx="1" presStyleCnt="4"/>
      <dgm:spPr/>
    </dgm:pt>
    <dgm:pt modelId="{C46E6575-DC85-4283-A889-201392F269D0}" type="pres">
      <dgm:prSet presAssocID="{B4611250-BB03-4770-976F-7DC168EC7037}" presName="childNode1" presStyleLbl="bgAcc1" presStyleIdx="2" presStyleCnt="4">
        <dgm:presLayoutVars>
          <dgm:bulletEnabled val="1"/>
        </dgm:presLayoutVars>
      </dgm:prSet>
      <dgm:spPr>
        <a:blipFill dpi="0" rotWithShape="0">
          <a:blip xmlns:r="http://schemas.openxmlformats.org/officeDocument/2006/relationships" r:embed="rId3"/>
          <a:srcRect/>
          <a:stretch>
            <a:fillRect l="-23315" r="-23315"/>
          </a:stretch>
        </a:blipFill>
      </dgm:spPr>
    </dgm:pt>
    <dgm:pt modelId="{F8D68126-2D81-43AA-9E02-6809EDD70E7D}" type="pres">
      <dgm:prSet presAssocID="{B4611250-BB03-4770-976F-7DC168EC7037}" presName="childNode1tx" presStyleLbl="bgAcc1" presStyleIdx="2" presStyleCnt="4">
        <dgm:presLayoutVars>
          <dgm:bulletEnabled val="1"/>
        </dgm:presLayoutVars>
      </dgm:prSet>
      <dgm:spPr/>
    </dgm:pt>
    <dgm:pt modelId="{5DA080F3-985D-44F6-B878-A5CCEA9EC275}" type="pres">
      <dgm:prSet presAssocID="{B4611250-BB03-4770-976F-7DC168EC7037}" presName="parentNode1" presStyleLbl="node1" presStyleIdx="2" presStyleCnt="4">
        <dgm:presLayoutVars>
          <dgm:chMax val="1"/>
          <dgm:bulletEnabled val="1"/>
        </dgm:presLayoutVars>
      </dgm:prSet>
      <dgm:spPr/>
    </dgm:pt>
    <dgm:pt modelId="{5A52D173-CB8F-4C30-B13B-D847F98D0A2C}" type="pres">
      <dgm:prSet presAssocID="{B4611250-BB03-4770-976F-7DC168EC7037}" presName="connSite1" presStyleCnt="0"/>
      <dgm:spPr/>
    </dgm:pt>
    <dgm:pt modelId="{AD7ECB71-7BA4-40A6-B433-2B3C7D8270D5}" type="pres">
      <dgm:prSet presAssocID="{FFDD553F-AF33-4153-867F-6DFA5D1AA531}" presName="Name9" presStyleLbl="sibTrans2D1" presStyleIdx="2" presStyleCnt="3"/>
      <dgm:spPr/>
    </dgm:pt>
    <dgm:pt modelId="{9A06CF36-CF77-4FB6-B15C-0B0968764DFE}" type="pres">
      <dgm:prSet presAssocID="{BB3A76EE-0593-4942-8E73-BE8FEA40E0AA}" presName="composite2" presStyleCnt="0"/>
      <dgm:spPr/>
    </dgm:pt>
    <dgm:pt modelId="{87085FA9-12A9-41D7-A751-CAE5296AE6FB}" type="pres">
      <dgm:prSet presAssocID="{BB3A76EE-0593-4942-8E73-BE8FEA40E0AA}" presName="dummyNode2" presStyleLbl="node1" presStyleIdx="2" presStyleCnt="4"/>
      <dgm:spPr/>
    </dgm:pt>
    <dgm:pt modelId="{33E9B890-761B-4E66-B2C8-EBF97A95A944}" type="pres">
      <dgm:prSet presAssocID="{BB3A76EE-0593-4942-8E73-BE8FEA40E0AA}" presName="childNode2" presStyleLbl="bgAcc1" presStyleIdx="3" presStyleCnt="4">
        <dgm:presLayoutVars>
          <dgm:bulletEnabled val="1"/>
        </dgm:presLayoutVars>
      </dgm:prSet>
      <dgm:spPr>
        <a:blipFill dpi="0" rotWithShape="0">
          <a:blip xmlns:r="http://schemas.openxmlformats.org/officeDocument/2006/relationships" r:embed="rId4"/>
          <a:srcRect/>
          <a:stretch>
            <a:fillRect l="-11829" r="-11829"/>
          </a:stretch>
        </a:blipFill>
      </dgm:spPr>
    </dgm:pt>
    <dgm:pt modelId="{3C368679-D503-48CA-BB87-98D0197FE250}" type="pres">
      <dgm:prSet presAssocID="{BB3A76EE-0593-4942-8E73-BE8FEA40E0AA}" presName="childNode2tx" presStyleLbl="bgAcc1" presStyleIdx="3" presStyleCnt="4">
        <dgm:presLayoutVars>
          <dgm:bulletEnabled val="1"/>
        </dgm:presLayoutVars>
      </dgm:prSet>
      <dgm:spPr/>
    </dgm:pt>
    <dgm:pt modelId="{7340C2F0-B038-4863-8902-9E09F4775B4F}" type="pres">
      <dgm:prSet presAssocID="{BB3A76EE-0593-4942-8E73-BE8FEA40E0AA}" presName="parentNode2" presStyleLbl="node1" presStyleIdx="3" presStyleCnt="4">
        <dgm:presLayoutVars>
          <dgm:chMax val="0"/>
          <dgm:bulletEnabled val="1"/>
        </dgm:presLayoutVars>
      </dgm:prSet>
      <dgm:spPr/>
    </dgm:pt>
    <dgm:pt modelId="{549B932F-0C15-4F02-AC03-77824B641CEA}" type="pres">
      <dgm:prSet presAssocID="{BB3A76EE-0593-4942-8E73-BE8FEA40E0AA}" presName="connSite2" presStyleCnt="0"/>
      <dgm:spPr/>
    </dgm:pt>
  </dgm:ptLst>
  <dgm:cxnLst>
    <dgm:cxn modelId="{2211666F-3096-4FFD-B058-4801E2493EBC}" type="presOf" srcId="{CD06B08F-789E-4299-890E-C7FD65DFFCF0}" destId="{68462A66-66AB-4BE8-B62D-1F8A8EA86208}" srcOrd="0" destOrd="0" presId="urn:microsoft.com/office/officeart/2005/8/layout/hProcess4"/>
    <dgm:cxn modelId="{266B1378-98FB-4C7A-8DF3-247B78567129}" type="presOf" srcId="{FFDD553F-AF33-4153-867F-6DFA5D1AA531}" destId="{AD7ECB71-7BA4-40A6-B433-2B3C7D8270D5}" srcOrd="0" destOrd="0" presId="urn:microsoft.com/office/officeart/2005/8/layout/hProcess4"/>
    <dgm:cxn modelId="{070A7E85-53B6-416D-8F9E-AFAA3D56793A}" srcId="{1CC5AB64-93A7-4967-B5F8-67E8AEB6741C}" destId="{CD06B08F-789E-4299-890E-C7FD65DFFCF0}" srcOrd="1" destOrd="0" parTransId="{FEDB87BC-C164-48EB-BE10-80CA2A943A66}" sibTransId="{ECD751E5-84B5-4D45-A2CB-161FD88F6493}"/>
    <dgm:cxn modelId="{0C5F9D97-37BB-4565-A368-04F1C3E13C59}" type="presOf" srcId="{1BD41B50-7458-48EA-9091-A2E5D6103CC1}" destId="{C1395052-B1CF-48EA-8CE6-ECE240580A43}" srcOrd="0" destOrd="0" presId="urn:microsoft.com/office/officeart/2005/8/layout/hProcess4"/>
    <dgm:cxn modelId="{560881AB-1479-4486-B8C8-3BA23AEAF433}" srcId="{1CC5AB64-93A7-4967-B5F8-67E8AEB6741C}" destId="{BB3A76EE-0593-4942-8E73-BE8FEA40E0AA}" srcOrd="3" destOrd="0" parTransId="{577E5B74-DC5D-4F58-B746-D06FFF2C6CDA}" sibTransId="{0719FAD8-9876-4A97-8812-85507AE8F066}"/>
    <dgm:cxn modelId="{E4DF7DC8-C453-42F6-8E1D-198CBF2FB47E}" type="presOf" srcId="{B4611250-BB03-4770-976F-7DC168EC7037}" destId="{5DA080F3-985D-44F6-B878-A5CCEA9EC275}" srcOrd="0" destOrd="0" presId="urn:microsoft.com/office/officeart/2005/8/layout/hProcess4"/>
    <dgm:cxn modelId="{196038CD-C7D1-4E26-860C-94827C10845D}" type="presOf" srcId="{ECD751E5-84B5-4D45-A2CB-161FD88F6493}" destId="{7B69EC62-7C4F-4933-8C9B-75B204C67EEA}" srcOrd="0" destOrd="0" presId="urn:microsoft.com/office/officeart/2005/8/layout/hProcess4"/>
    <dgm:cxn modelId="{1DA94DDC-C64F-492D-BDD6-2AE5E62A35B4}" type="presOf" srcId="{7132438B-0E99-436D-ABD2-7E14751DB425}" destId="{DC9CB78E-901D-4362-9552-F0E4E713ADFE}" srcOrd="0" destOrd="0" presId="urn:microsoft.com/office/officeart/2005/8/layout/hProcess4"/>
    <dgm:cxn modelId="{0EE920E9-15D6-4C72-8D65-25F30D817B53}" srcId="{1CC5AB64-93A7-4967-B5F8-67E8AEB6741C}" destId="{B4611250-BB03-4770-976F-7DC168EC7037}" srcOrd="2" destOrd="0" parTransId="{D1E87709-C272-4463-9D0B-7B928FF86161}" sibTransId="{FFDD553F-AF33-4153-867F-6DFA5D1AA531}"/>
    <dgm:cxn modelId="{B7D435E9-61AD-4F1B-992D-A1A3A22DDA20}" type="presOf" srcId="{BB3A76EE-0593-4942-8E73-BE8FEA40E0AA}" destId="{7340C2F0-B038-4863-8902-9E09F4775B4F}" srcOrd="0" destOrd="0" presId="urn:microsoft.com/office/officeart/2005/8/layout/hProcess4"/>
    <dgm:cxn modelId="{9A733CFA-5E78-445D-90F3-CEB494865DE9}" srcId="{1CC5AB64-93A7-4967-B5F8-67E8AEB6741C}" destId="{1BD41B50-7458-48EA-9091-A2E5D6103CC1}" srcOrd="0" destOrd="0" parTransId="{790E231F-432B-4ECA-8B51-603983D579F5}" sibTransId="{7132438B-0E99-436D-ABD2-7E14751DB425}"/>
    <dgm:cxn modelId="{CCD62AFD-1117-4CD0-8122-213551B54596}" type="presOf" srcId="{1CC5AB64-93A7-4967-B5F8-67E8AEB6741C}" destId="{0BE4B7EC-3989-4E86-B4C9-CFC06AF71646}" srcOrd="0" destOrd="0" presId="urn:microsoft.com/office/officeart/2005/8/layout/hProcess4"/>
    <dgm:cxn modelId="{61897EAD-1192-4C92-9612-41BE3539B926}" type="presParOf" srcId="{0BE4B7EC-3989-4E86-B4C9-CFC06AF71646}" destId="{4F6FBB8C-DAA9-4262-A019-2A95ECB61946}" srcOrd="0" destOrd="0" presId="urn:microsoft.com/office/officeart/2005/8/layout/hProcess4"/>
    <dgm:cxn modelId="{F795E9AA-BB3A-4483-B645-E4F02DA56EEB}" type="presParOf" srcId="{0BE4B7EC-3989-4E86-B4C9-CFC06AF71646}" destId="{72D01CC4-62CD-4CF1-926E-FCB24705B486}" srcOrd="1" destOrd="0" presId="urn:microsoft.com/office/officeart/2005/8/layout/hProcess4"/>
    <dgm:cxn modelId="{9D907F6D-718A-4048-B519-608BD554CEFA}" type="presParOf" srcId="{0BE4B7EC-3989-4E86-B4C9-CFC06AF71646}" destId="{7C7C1FFC-9108-4BEA-A026-BE61399DB143}" srcOrd="2" destOrd="0" presId="urn:microsoft.com/office/officeart/2005/8/layout/hProcess4"/>
    <dgm:cxn modelId="{53234078-2DAA-437A-BEF4-542CB8A32608}" type="presParOf" srcId="{7C7C1FFC-9108-4BEA-A026-BE61399DB143}" destId="{EC6D9D74-BBC2-4AF8-B558-586004F733FE}" srcOrd="0" destOrd="0" presId="urn:microsoft.com/office/officeart/2005/8/layout/hProcess4"/>
    <dgm:cxn modelId="{D2D2EB03-7478-403C-8CDE-626EB14BB377}" type="presParOf" srcId="{EC6D9D74-BBC2-4AF8-B558-586004F733FE}" destId="{F619F7EB-3FAA-4EDC-9449-E11CD02C7C88}" srcOrd="0" destOrd="0" presId="urn:microsoft.com/office/officeart/2005/8/layout/hProcess4"/>
    <dgm:cxn modelId="{3CE83D0C-26A8-4403-8AF7-73A6B91CB3BF}" type="presParOf" srcId="{EC6D9D74-BBC2-4AF8-B558-586004F733FE}" destId="{9F233692-C470-42F2-9DBE-6DB174C8A8E2}" srcOrd="1" destOrd="0" presId="urn:microsoft.com/office/officeart/2005/8/layout/hProcess4"/>
    <dgm:cxn modelId="{8CCCD74C-A608-45B3-8299-5E8240B5706A}" type="presParOf" srcId="{EC6D9D74-BBC2-4AF8-B558-586004F733FE}" destId="{95838A07-B980-4B9E-B632-EC0ECBDC60D2}" srcOrd="2" destOrd="0" presId="urn:microsoft.com/office/officeart/2005/8/layout/hProcess4"/>
    <dgm:cxn modelId="{22592FAB-743F-4F52-B7D7-B99F41CB27A9}" type="presParOf" srcId="{EC6D9D74-BBC2-4AF8-B558-586004F733FE}" destId="{C1395052-B1CF-48EA-8CE6-ECE240580A43}" srcOrd="3" destOrd="0" presId="urn:microsoft.com/office/officeart/2005/8/layout/hProcess4"/>
    <dgm:cxn modelId="{828B58E1-5B02-4609-991E-0896B1B316CD}" type="presParOf" srcId="{EC6D9D74-BBC2-4AF8-B558-586004F733FE}" destId="{D58D94DA-8372-4A0D-8B6C-D019D76E63AD}" srcOrd="4" destOrd="0" presId="urn:microsoft.com/office/officeart/2005/8/layout/hProcess4"/>
    <dgm:cxn modelId="{0587068A-54EE-4E7A-B011-48B16ED82C6C}" type="presParOf" srcId="{7C7C1FFC-9108-4BEA-A026-BE61399DB143}" destId="{DC9CB78E-901D-4362-9552-F0E4E713ADFE}" srcOrd="1" destOrd="0" presId="urn:microsoft.com/office/officeart/2005/8/layout/hProcess4"/>
    <dgm:cxn modelId="{EC34E155-5E4E-4A75-B6B8-77033012955A}" type="presParOf" srcId="{7C7C1FFC-9108-4BEA-A026-BE61399DB143}" destId="{B7028469-08DF-4AD8-87E7-4C896CE2FBBD}" srcOrd="2" destOrd="0" presId="urn:microsoft.com/office/officeart/2005/8/layout/hProcess4"/>
    <dgm:cxn modelId="{10733C08-3C0F-4B0A-8A65-20194C211DFC}" type="presParOf" srcId="{B7028469-08DF-4AD8-87E7-4C896CE2FBBD}" destId="{BCE1617D-2B68-4FD8-8DE2-A6CE8EE3C20A}" srcOrd="0" destOrd="0" presId="urn:microsoft.com/office/officeart/2005/8/layout/hProcess4"/>
    <dgm:cxn modelId="{355237A7-F8EA-433B-8CA5-CBF6AB6FA879}" type="presParOf" srcId="{B7028469-08DF-4AD8-87E7-4C896CE2FBBD}" destId="{DFA91755-B39E-4E32-8CD9-011152D7A974}" srcOrd="1" destOrd="0" presId="urn:microsoft.com/office/officeart/2005/8/layout/hProcess4"/>
    <dgm:cxn modelId="{B28FE66B-ACBC-4337-BC1D-26965B01FC24}" type="presParOf" srcId="{B7028469-08DF-4AD8-87E7-4C896CE2FBBD}" destId="{4E9A9948-8C90-4DF7-A95C-DC3E572ACC67}" srcOrd="2" destOrd="0" presId="urn:microsoft.com/office/officeart/2005/8/layout/hProcess4"/>
    <dgm:cxn modelId="{C7FABB7F-3CE5-48E4-8196-5FDC550B8AE2}" type="presParOf" srcId="{B7028469-08DF-4AD8-87E7-4C896CE2FBBD}" destId="{68462A66-66AB-4BE8-B62D-1F8A8EA86208}" srcOrd="3" destOrd="0" presId="urn:microsoft.com/office/officeart/2005/8/layout/hProcess4"/>
    <dgm:cxn modelId="{1BAAB2DE-9B2A-4201-BD2A-B2C2F1430C8B}" type="presParOf" srcId="{B7028469-08DF-4AD8-87E7-4C896CE2FBBD}" destId="{F356C89B-0FAF-4182-A83D-E730D83F4EC3}" srcOrd="4" destOrd="0" presId="urn:microsoft.com/office/officeart/2005/8/layout/hProcess4"/>
    <dgm:cxn modelId="{7B3480CE-101A-468F-BF33-BAFFB70BF4D9}" type="presParOf" srcId="{7C7C1FFC-9108-4BEA-A026-BE61399DB143}" destId="{7B69EC62-7C4F-4933-8C9B-75B204C67EEA}" srcOrd="3" destOrd="0" presId="urn:microsoft.com/office/officeart/2005/8/layout/hProcess4"/>
    <dgm:cxn modelId="{A7F686A8-BACF-4354-828C-C04AE79EE976}" type="presParOf" srcId="{7C7C1FFC-9108-4BEA-A026-BE61399DB143}" destId="{F27FA359-F545-4A21-87E9-A74AF9A48B34}" srcOrd="4" destOrd="0" presId="urn:microsoft.com/office/officeart/2005/8/layout/hProcess4"/>
    <dgm:cxn modelId="{986DA543-9F69-49C1-A393-B491F0B3EE8C}" type="presParOf" srcId="{F27FA359-F545-4A21-87E9-A74AF9A48B34}" destId="{F3032A08-92B0-45C9-A42D-CD5BAEFFF219}" srcOrd="0" destOrd="0" presId="urn:microsoft.com/office/officeart/2005/8/layout/hProcess4"/>
    <dgm:cxn modelId="{9319E7B5-D1FC-47A5-AB55-1EDB33E1333C}" type="presParOf" srcId="{F27FA359-F545-4A21-87E9-A74AF9A48B34}" destId="{C46E6575-DC85-4283-A889-201392F269D0}" srcOrd="1" destOrd="0" presId="urn:microsoft.com/office/officeart/2005/8/layout/hProcess4"/>
    <dgm:cxn modelId="{ADD6ACEA-300F-4039-AC3E-CC963D7A70D2}" type="presParOf" srcId="{F27FA359-F545-4A21-87E9-A74AF9A48B34}" destId="{F8D68126-2D81-43AA-9E02-6809EDD70E7D}" srcOrd="2" destOrd="0" presId="urn:microsoft.com/office/officeart/2005/8/layout/hProcess4"/>
    <dgm:cxn modelId="{B0A1ABF2-A03B-4300-A408-D94C07BAABD4}" type="presParOf" srcId="{F27FA359-F545-4A21-87E9-A74AF9A48B34}" destId="{5DA080F3-985D-44F6-B878-A5CCEA9EC275}" srcOrd="3" destOrd="0" presId="urn:microsoft.com/office/officeart/2005/8/layout/hProcess4"/>
    <dgm:cxn modelId="{DA94F93C-DDAE-4535-A385-DE36B4270E44}" type="presParOf" srcId="{F27FA359-F545-4A21-87E9-A74AF9A48B34}" destId="{5A52D173-CB8F-4C30-B13B-D847F98D0A2C}" srcOrd="4" destOrd="0" presId="urn:microsoft.com/office/officeart/2005/8/layout/hProcess4"/>
    <dgm:cxn modelId="{AA9F349D-E5C5-4062-ABAF-25DF4892BC11}" type="presParOf" srcId="{7C7C1FFC-9108-4BEA-A026-BE61399DB143}" destId="{AD7ECB71-7BA4-40A6-B433-2B3C7D8270D5}" srcOrd="5" destOrd="0" presId="urn:microsoft.com/office/officeart/2005/8/layout/hProcess4"/>
    <dgm:cxn modelId="{95315035-B36C-44FE-B7E9-5EE496BA419C}" type="presParOf" srcId="{7C7C1FFC-9108-4BEA-A026-BE61399DB143}" destId="{9A06CF36-CF77-4FB6-B15C-0B0968764DFE}" srcOrd="6" destOrd="0" presId="urn:microsoft.com/office/officeart/2005/8/layout/hProcess4"/>
    <dgm:cxn modelId="{D6929E1C-C63C-42D2-AC77-B1E705088DD5}" type="presParOf" srcId="{9A06CF36-CF77-4FB6-B15C-0B0968764DFE}" destId="{87085FA9-12A9-41D7-A751-CAE5296AE6FB}" srcOrd="0" destOrd="0" presId="urn:microsoft.com/office/officeart/2005/8/layout/hProcess4"/>
    <dgm:cxn modelId="{9BE6CFCC-0252-4182-A6A4-A3E4D4F8E3DD}" type="presParOf" srcId="{9A06CF36-CF77-4FB6-B15C-0B0968764DFE}" destId="{33E9B890-761B-4E66-B2C8-EBF97A95A944}" srcOrd="1" destOrd="0" presId="urn:microsoft.com/office/officeart/2005/8/layout/hProcess4"/>
    <dgm:cxn modelId="{CA47B731-9494-4390-AEE9-09A3BA50341A}" type="presParOf" srcId="{9A06CF36-CF77-4FB6-B15C-0B0968764DFE}" destId="{3C368679-D503-48CA-BB87-98D0197FE250}" srcOrd="2" destOrd="0" presId="urn:microsoft.com/office/officeart/2005/8/layout/hProcess4"/>
    <dgm:cxn modelId="{04017D6C-3993-4B90-B158-E71CAE2E96E1}" type="presParOf" srcId="{9A06CF36-CF77-4FB6-B15C-0B0968764DFE}" destId="{7340C2F0-B038-4863-8902-9E09F4775B4F}" srcOrd="3" destOrd="0" presId="urn:microsoft.com/office/officeart/2005/8/layout/hProcess4"/>
    <dgm:cxn modelId="{77CDFD04-9D81-46F0-BA55-99AB57089069}" type="presParOf" srcId="{9A06CF36-CF77-4FB6-B15C-0B0968764DFE}" destId="{549B932F-0C15-4F02-AC03-77824B641CEA}"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C0550-9EF3-47D8-B4B9-A65B07D7B15A}">
      <dsp:nvSpPr>
        <dsp:cNvPr id="0" name=""/>
        <dsp:cNvSpPr/>
      </dsp:nvSpPr>
      <dsp:spPr>
        <a:xfrm>
          <a:off x="117791"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C3BD24-D166-41CB-9ACB-4B4D8BD2F628}">
      <dsp:nvSpPr>
        <dsp:cNvPr id="0" name=""/>
        <dsp:cNvSpPr/>
      </dsp:nvSpPr>
      <dsp:spPr>
        <a:xfrm>
          <a:off x="226575" y="565673"/>
          <a:ext cx="2059705" cy="1762291"/>
        </a:xfrm>
        <a:prstGeom prst="rect">
          <a:avLst/>
        </a:prstGeom>
        <a:blipFill>
          <a:blip xmlns:r="http://schemas.openxmlformats.org/officeDocument/2006/relationships" r:embed="rId1"/>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974B43-7C57-4560-8EE7-0DECE7F7956E}">
      <dsp:nvSpPr>
        <dsp:cNvPr id="0" name=""/>
        <dsp:cNvSpPr/>
      </dsp:nvSpPr>
      <dsp:spPr>
        <a:xfrm>
          <a:off x="226575"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err="1"/>
            <a:t>Wear</a:t>
          </a:r>
          <a:r>
            <a:rPr lang="it-IT" sz="2500" kern="1200" dirty="0"/>
            <a:t> </a:t>
          </a:r>
          <a:r>
            <a:rPr lang="it-IT" sz="2500" kern="1200" dirty="0" err="1"/>
            <a:t>app</a:t>
          </a:r>
          <a:endParaRPr lang="it-IT" sz="2500" kern="1200" dirty="0"/>
        </a:p>
        <a:p>
          <a:pPr marL="228600" lvl="1" indent="-228600" algn="l" defTabSz="1111250">
            <a:lnSpc>
              <a:spcPct val="90000"/>
            </a:lnSpc>
            <a:spcBef>
              <a:spcPct val="0"/>
            </a:spcBef>
            <a:spcAft>
              <a:spcPct val="15000"/>
            </a:spcAft>
            <a:buChar char="•"/>
          </a:pPr>
          <a:r>
            <a:rPr lang="it-IT" sz="2500" kern="1200" dirty="0"/>
            <a:t>Panel </a:t>
          </a:r>
          <a:r>
            <a:rPr lang="it-IT" sz="2500" kern="1200" dirty="0" err="1"/>
            <a:t>app</a:t>
          </a:r>
          <a:endParaRPr lang="it-IT" sz="2500" kern="1200" dirty="0"/>
        </a:p>
      </dsp:txBody>
      <dsp:txXfrm>
        <a:off x="226575" y="2327965"/>
        <a:ext cx="2059705" cy="2023372"/>
      </dsp:txXfrm>
    </dsp:sp>
    <dsp:sp modelId="{41B50F89-3C69-40A1-AB6B-29B398573BA3}">
      <dsp:nvSpPr>
        <dsp:cNvPr id="0" name=""/>
        <dsp:cNvSpPr/>
      </dsp:nvSpPr>
      <dsp:spPr>
        <a:xfrm>
          <a:off x="117791"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Alessio </a:t>
          </a:r>
          <a:r>
            <a:rPr lang="it-IT" sz="2200" kern="1200" dirty="0" err="1"/>
            <a:t>Ciarcià</a:t>
          </a:r>
          <a:endParaRPr lang="it-IT" sz="2200" kern="1200" dirty="0"/>
        </a:p>
      </dsp:txBody>
      <dsp:txXfrm>
        <a:off x="117791" y="0"/>
        <a:ext cx="2175669" cy="435133"/>
      </dsp:txXfrm>
    </dsp:sp>
    <dsp:sp modelId="{66FAD072-9131-4F7F-9D8D-4F495F315524}">
      <dsp:nvSpPr>
        <dsp:cNvPr id="0" name=""/>
        <dsp:cNvSpPr/>
      </dsp:nvSpPr>
      <dsp:spPr>
        <a:xfrm>
          <a:off x="2819241"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E304FA-C5EE-47B1-ABD9-1365D87C359C}">
      <dsp:nvSpPr>
        <dsp:cNvPr id="0" name=""/>
        <dsp:cNvSpPr/>
      </dsp:nvSpPr>
      <dsp:spPr>
        <a:xfrm>
          <a:off x="2928024" y="565673"/>
          <a:ext cx="2059705" cy="176229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3AF6FB-206B-4A54-9133-BBD9C24CFA7E}">
      <dsp:nvSpPr>
        <dsp:cNvPr id="0" name=""/>
        <dsp:cNvSpPr/>
      </dsp:nvSpPr>
      <dsp:spPr>
        <a:xfrm>
          <a:off x="2928024"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Server </a:t>
          </a:r>
          <a:r>
            <a:rPr lang="it-IT" sz="2500" kern="1200" dirty="0" err="1"/>
            <a:t>app</a:t>
          </a:r>
          <a:endParaRPr lang="it-IT" sz="2500" kern="1200" dirty="0"/>
        </a:p>
        <a:p>
          <a:pPr marL="228600" lvl="1" indent="-228600" algn="l" defTabSz="1111250">
            <a:lnSpc>
              <a:spcPct val="90000"/>
            </a:lnSpc>
            <a:spcBef>
              <a:spcPct val="0"/>
            </a:spcBef>
            <a:spcAft>
              <a:spcPct val="15000"/>
            </a:spcAft>
            <a:buChar char="•"/>
          </a:pPr>
          <a:r>
            <a:rPr lang="it-IT" sz="2500" kern="1200" dirty="0"/>
            <a:t>Client </a:t>
          </a:r>
          <a:r>
            <a:rPr lang="it-IT" sz="2500" kern="1200" dirty="0" err="1"/>
            <a:t>app</a:t>
          </a:r>
          <a:endParaRPr lang="it-IT" sz="2500" kern="1200" dirty="0"/>
        </a:p>
      </dsp:txBody>
      <dsp:txXfrm>
        <a:off x="2928024" y="2327965"/>
        <a:ext cx="2059705" cy="2023372"/>
      </dsp:txXfrm>
    </dsp:sp>
    <dsp:sp modelId="{13D14147-52CE-46F0-89A2-173FB0C91CD2}">
      <dsp:nvSpPr>
        <dsp:cNvPr id="0" name=""/>
        <dsp:cNvSpPr/>
      </dsp:nvSpPr>
      <dsp:spPr>
        <a:xfrm>
          <a:off x="2819241"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Matteo Corain</a:t>
          </a:r>
        </a:p>
      </dsp:txBody>
      <dsp:txXfrm>
        <a:off x="2819241" y="0"/>
        <a:ext cx="2175669" cy="435133"/>
      </dsp:txXfrm>
    </dsp:sp>
    <dsp:sp modelId="{83DCB752-E926-4F07-8282-47110E0B3DC4}">
      <dsp:nvSpPr>
        <dsp:cNvPr id="0" name=""/>
        <dsp:cNvSpPr/>
      </dsp:nvSpPr>
      <dsp:spPr>
        <a:xfrm>
          <a:off x="5520690"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59677B-1EC4-436C-9098-FD7C19980DA9}">
      <dsp:nvSpPr>
        <dsp:cNvPr id="0" name=""/>
        <dsp:cNvSpPr/>
      </dsp:nvSpPr>
      <dsp:spPr>
        <a:xfrm>
          <a:off x="5629473" y="565673"/>
          <a:ext cx="2059705" cy="176229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67B058-AE07-4C3E-AA59-24C829BFAC1E}">
      <dsp:nvSpPr>
        <dsp:cNvPr id="0" name=""/>
        <dsp:cNvSpPr/>
      </dsp:nvSpPr>
      <dsp:spPr>
        <a:xfrm>
          <a:off x="5629473"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Smartphone </a:t>
          </a:r>
          <a:r>
            <a:rPr lang="it-IT" sz="2500" kern="1200" dirty="0" err="1"/>
            <a:t>app</a:t>
          </a:r>
          <a:endParaRPr lang="it-IT" sz="2500" kern="1200" dirty="0"/>
        </a:p>
      </dsp:txBody>
      <dsp:txXfrm>
        <a:off x="5629473" y="2327965"/>
        <a:ext cx="2059705" cy="2023372"/>
      </dsp:txXfrm>
    </dsp:sp>
    <dsp:sp modelId="{97259E5F-D1E0-4100-BE13-F27117BFF409}">
      <dsp:nvSpPr>
        <dsp:cNvPr id="0" name=""/>
        <dsp:cNvSpPr/>
      </dsp:nvSpPr>
      <dsp:spPr>
        <a:xfrm>
          <a:off x="5520690"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Andrea </a:t>
          </a:r>
          <a:r>
            <a:rPr lang="it-IT" sz="2200" kern="1200" dirty="0" err="1"/>
            <a:t>Cossio</a:t>
          </a:r>
          <a:endParaRPr lang="it-IT" sz="2200" kern="1200" dirty="0"/>
        </a:p>
      </dsp:txBody>
      <dsp:txXfrm>
        <a:off x="5520690" y="0"/>
        <a:ext cx="2175669" cy="435133"/>
      </dsp:txXfrm>
    </dsp:sp>
    <dsp:sp modelId="{53E42518-D335-446B-BB5E-020A1EEF5A6F}">
      <dsp:nvSpPr>
        <dsp:cNvPr id="0" name=""/>
        <dsp:cNvSpPr/>
      </dsp:nvSpPr>
      <dsp:spPr>
        <a:xfrm>
          <a:off x="8222139"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847913-5C21-49CC-882E-107B2388AEC1}">
      <dsp:nvSpPr>
        <dsp:cNvPr id="0" name=""/>
        <dsp:cNvSpPr/>
      </dsp:nvSpPr>
      <dsp:spPr>
        <a:xfrm>
          <a:off x="8330922" y="565673"/>
          <a:ext cx="2059705" cy="176229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340B99-C85F-4F95-93F5-49819F038ABC}">
      <dsp:nvSpPr>
        <dsp:cNvPr id="0" name=""/>
        <dsp:cNvSpPr/>
      </dsp:nvSpPr>
      <dsp:spPr>
        <a:xfrm>
          <a:off x="8330922"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HW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Panel design</a:t>
          </a:r>
        </a:p>
        <a:p>
          <a:pPr marL="228600" lvl="1" indent="-228600" algn="l" defTabSz="1111250">
            <a:lnSpc>
              <a:spcPct val="90000"/>
            </a:lnSpc>
            <a:spcBef>
              <a:spcPct val="0"/>
            </a:spcBef>
            <a:spcAft>
              <a:spcPct val="15000"/>
            </a:spcAft>
            <a:buChar char="•"/>
          </a:pPr>
          <a:r>
            <a:rPr lang="it-IT" sz="2500" kern="1200" dirty="0"/>
            <a:t>Panel </a:t>
          </a:r>
          <a:r>
            <a:rPr lang="it-IT" sz="2500" kern="1200" dirty="0" err="1"/>
            <a:t>app</a:t>
          </a:r>
          <a:endParaRPr lang="it-IT" sz="2500" kern="1200" dirty="0"/>
        </a:p>
      </dsp:txBody>
      <dsp:txXfrm>
        <a:off x="8330922" y="2327965"/>
        <a:ext cx="2059705" cy="2023372"/>
      </dsp:txXfrm>
    </dsp:sp>
    <dsp:sp modelId="{F4B44362-EDAD-4EB8-8776-695FA569D5DF}">
      <dsp:nvSpPr>
        <dsp:cNvPr id="0" name=""/>
        <dsp:cNvSpPr/>
      </dsp:nvSpPr>
      <dsp:spPr>
        <a:xfrm>
          <a:off x="8222139"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Raffaele </a:t>
          </a:r>
          <a:r>
            <a:rPr lang="it-IT" sz="2200" kern="1200" dirty="0" err="1"/>
            <a:t>Tuzzo</a:t>
          </a:r>
          <a:endParaRPr lang="it-IT" sz="2200" kern="1200" dirty="0"/>
        </a:p>
      </dsp:txBody>
      <dsp:txXfrm>
        <a:off x="8222139" y="0"/>
        <a:ext cx="2175669" cy="435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C1D9E-59D0-45D4-9332-F2EB79EC01C8}">
      <dsp:nvSpPr>
        <dsp:cNvPr id="0" name=""/>
        <dsp:cNvSpPr/>
      </dsp:nvSpPr>
      <dsp:spPr>
        <a:xfrm>
          <a:off x="0" y="0"/>
          <a:ext cx="10515600" cy="1359793"/>
        </a:xfrm>
        <a:prstGeom prst="roundRect">
          <a:avLst>
            <a:gd name="adj" fmla="val 1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it-IT" sz="2700" kern="1200" dirty="0">
              <a:solidFill>
                <a:schemeClr val="tx1"/>
              </a:solidFill>
            </a:rPr>
            <a:t>Data storage</a:t>
          </a:r>
        </a:p>
        <a:p>
          <a:pPr marL="0" lvl="0" indent="0" algn="just" defTabSz="1200150">
            <a:lnSpc>
              <a:spcPct val="90000"/>
            </a:lnSpc>
            <a:spcBef>
              <a:spcPct val="0"/>
            </a:spcBef>
            <a:spcAft>
              <a:spcPct val="35000"/>
            </a:spcAft>
            <a:buNone/>
          </a:pPr>
          <a:r>
            <a:rPr lang="it-IT" sz="2400" kern="1200" dirty="0">
              <a:solidFill>
                <a:schemeClr val="tx1"/>
              </a:solidFill>
            </a:rPr>
            <a:t>The server stores </a:t>
          </a:r>
          <a:r>
            <a:rPr lang="it-IT" sz="2400" kern="1200" dirty="0" err="1">
              <a:solidFill>
                <a:schemeClr val="tx1"/>
              </a:solidFill>
            </a:rPr>
            <a:t>all</a:t>
          </a:r>
          <a:r>
            <a:rPr lang="it-IT" sz="2400" kern="1200" dirty="0">
              <a:solidFill>
                <a:schemeClr val="tx1"/>
              </a:solidFill>
            </a:rPr>
            <a:t> the data </a:t>
          </a:r>
          <a:r>
            <a:rPr lang="it-IT" sz="2400" kern="1200" dirty="0" err="1">
              <a:solidFill>
                <a:schemeClr val="tx1"/>
              </a:solidFill>
            </a:rPr>
            <a:t>regarging</a:t>
          </a:r>
          <a:r>
            <a:rPr lang="it-IT" sz="2400" kern="1200" dirty="0">
              <a:solidFill>
                <a:schemeClr val="tx1"/>
              </a:solidFill>
            </a:rPr>
            <a:t> the users, the </a:t>
          </a:r>
          <a:r>
            <a:rPr lang="it-IT" sz="2400" kern="1200" dirty="0" err="1">
              <a:solidFill>
                <a:schemeClr val="tx1"/>
              </a:solidFill>
            </a:rPr>
            <a:t>events</a:t>
          </a:r>
          <a:r>
            <a:rPr lang="it-IT" sz="2400" kern="1200" dirty="0">
              <a:solidFill>
                <a:schemeClr val="tx1"/>
              </a:solidFill>
            </a:rPr>
            <a:t> and the rooms</a:t>
          </a:r>
        </a:p>
      </dsp:txBody>
      <dsp:txXfrm>
        <a:off x="2239099" y="0"/>
        <a:ext cx="8276500" cy="1359793"/>
      </dsp:txXfrm>
    </dsp:sp>
    <dsp:sp modelId="{D61A4676-7B27-4662-8508-0E2F8A00AA7A}">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006" b="-200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F95977-9FE4-40C5-8945-FBCA8FE6FA7A}">
      <dsp:nvSpPr>
        <dsp:cNvPr id="0" name=""/>
        <dsp:cNvSpPr/>
      </dsp:nvSpPr>
      <dsp:spPr>
        <a:xfrm>
          <a:off x="0" y="1495772"/>
          <a:ext cx="10515600" cy="1359793"/>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it-IT" sz="2700" kern="1200" dirty="0" err="1">
              <a:solidFill>
                <a:prstClr val="black"/>
              </a:solidFill>
              <a:latin typeface="+mn-lt"/>
              <a:ea typeface="+mn-ea"/>
              <a:cs typeface="+mn-cs"/>
            </a:rPr>
            <a:t>Events</a:t>
          </a:r>
          <a:r>
            <a:rPr lang="it-IT" sz="2700" kern="1200" dirty="0">
              <a:solidFill>
                <a:prstClr val="black"/>
              </a:solidFill>
              <a:latin typeface="+mn-lt"/>
              <a:ea typeface="+mn-ea"/>
              <a:cs typeface="+mn-cs"/>
            </a:rPr>
            <a:t> </a:t>
          </a:r>
          <a:r>
            <a:rPr lang="it-IT" sz="2700" kern="1200" dirty="0" err="1">
              <a:solidFill>
                <a:prstClr val="black"/>
              </a:solidFill>
              <a:latin typeface="+mn-lt"/>
              <a:ea typeface="+mn-ea"/>
              <a:cs typeface="+mn-cs"/>
            </a:rPr>
            <a:t>allocation</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is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capable</a:t>
          </a:r>
          <a:r>
            <a:rPr lang="it-IT" sz="2400" kern="1200" dirty="0">
              <a:solidFill>
                <a:prstClr val="black"/>
              </a:solidFill>
              <a:latin typeface="+mn-lt"/>
              <a:ea typeface="+mn-ea"/>
              <a:cs typeface="+mn-cs"/>
            </a:rPr>
            <a:t> of the </a:t>
          </a:r>
          <a:r>
            <a:rPr lang="it-IT" sz="2400" kern="1200" dirty="0" err="1">
              <a:solidFill>
                <a:prstClr val="black"/>
              </a:solidFill>
              <a:latin typeface="+mn-lt"/>
              <a:ea typeface="+mn-ea"/>
              <a:cs typeface="+mn-cs"/>
            </a:rPr>
            <a:t>smart</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allocation</a:t>
          </a:r>
          <a:r>
            <a:rPr lang="it-IT" sz="2400" kern="1200" dirty="0">
              <a:solidFill>
                <a:prstClr val="black"/>
              </a:solidFill>
              <a:latin typeface="+mn-lt"/>
              <a:ea typeface="+mn-ea"/>
              <a:cs typeface="+mn-cs"/>
            </a:rPr>
            <a:t> of the rooms </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on the </a:t>
          </a:r>
          <a:r>
            <a:rPr lang="it-IT" sz="2400" kern="1200" dirty="0" err="1">
              <a:solidFill>
                <a:prstClr val="black"/>
              </a:solidFill>
              <a:latin typeface="+mn-lt"/>
              <a:ea typeface="+mn-ea"/>
              <a:cs typeface="+mn-cs"/>
            </a:rPr>
            <a:t>events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characteristics</a:t>
          </a:r>
          <a:endParaRPr lang="it-IT" sz="2400" kern="1200" dirty="0">
            <a:solidFill>
              <a:prstClr val="black"/>
            </a:solidFill>
            <a:latin typeface="+mn-lt"/>
            <a:ea typeface="+mn-ea"/>
            <a:cs typeface="+mn-cs"/>
          </a:endParaRPr>
        </a:p>
      </dsp:txBody>
      <dsp:txXfrm>
        <a:off x="2239099" y="1495772"/>
        <a:ext cx="8276500" cy="1359793"/>
      </dsp:txXfrm>
    </dsp:sp>
    <dsp:sp modelId="{8C79A8FB-4AC3-42EA-A556-113959285A87}">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468" r="-646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FF8029-90E4-4809-A84B-819103A8FE02}">
      <dsp:nvSpPr>
        <dsp:cNvPr id="0" name=""/>
        <dsp:cNvSpPr/>
      </dsp:nvSpPr>
      <dsp:spPr>
        <a:xfrm>
          <a:off x="0" y="2991544"/>
          <a:ext cx="10515600" cy="1359793"/>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it-IT" sz="2700" kern="1200" dirty="0">
              <a:solidFill>
                <a:prstClr val="black"/>
              </a:solidFill>
              <a:latin typeface="+mn-lt"/>
              <a:ea typeface="+mn-ea"/>
              <a:cs typeface="+mn-cs"/>
            </a:rPr>
            <a:t>API </a:t>
          </a:r>
          <a:r>
            <a:rPr lang="it-IT" sz="2700" kern="1200" dirty="0" err="1">
              <a:solidFill>
                <a:prstClr val="black"/>
              </a:solidFill>
              <a:latin typeface="+mn-lt"/>
              <a:ea typeface="+mn-ea"/>
              <a:cs typeface="+mn-cs"/>
            </a:rPr>
            <a:t>interface</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presents</a:t>
          </a:r>
          <a:r>
            <a:rPr lang="it-IT" sz="2400" kern="1200" dirty="0">
              <a:solidFill>
                <a:prstClr val="black"/>
              </a:solidFill>
              <a:latin typeface="+mn-lt"/>
              <a:ea typeface="+mn-ea"/>
              <a:cs typeface="+mn-cs"/>
            </a:rPr>
            <a:t> an HTTP REST API-</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interface</a:t>
          </a:r>
          <a:r>
            <a:rPr lang="it-IT" sz="2400" kern="1200" dirty="0">
              <a:solidFill>
                <a:prstClr val="black"/>
              </a:solidFill>
              <a:latin typeface="+mn-lt"/>
              <a:ea typeface="+mn-ea"/>
              <a:cs typeface="+mn-cs"/>
            </a:rPr>
            <a:t> to </a:t>
          </a:r>
          <a:r>
            <a:rPr lang="it-IT" sz="2400" kern="1200" dirty="0" err="1">
              <a:solidFill>
                <a:prstClr val="black"/>
              </a:solidFill>
              <a:latin typeface="+mn-lt"/>
              <a:ea typeface="+mn-ea"/>
              <a:cs typeface="+mn-cs"/>
            </a:rPr>
            <a:t>communicate</a:t>
          </a:r>
          <a:r>
            <a:rPr lang="it-IT" sz="2400" kern="1200" dirty="0">
              <a:solidFill>
                <a:prstClr val="black"/>
              </a:solidFill>
              <a:latin typeface="+mn-lt"/>
              <a:ea typeface="+mn-ea"/>
              <a:cs typeface="+mn-cs"/>
            </a:rPr>
            <a:t> with the </a:t>
          </a:r>
          <a:r>
            <a:rPr lang="it-IT" sz="2400" kern="1200" dirty="0" err="1">
              <a:solidFill>
                <a:prstClr val="black"/>
              </a:solidFill>
              <a:latin typeface="+mn-lt"/>
              <a:ea typeface="+mn-ea"/>
              <a:cs typeface="+mn-cs"/>
            </a:rPr>
            <a:t>other</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components</a:t>
          </a:r>
          <a:r>
            <a:rPr lang="it-IT" sz="2400" kern="1200" dirty="0">
              <a:solidFill>
                <a:prstClr val="black"/>
              </a:solidFill>
              <a:latin typeface="+mn-lt"/>
              <a:ea typeface="+mn-ea"/>
              <a:cs typeface="+mn-cs"/>
            </a:rPr>
            <a:t> of the system</a:t>
          </a:r>
        </a:p>
      </dsp:txBody>
      <dsp:txXfrm>
        <a:off x="2239099" y="2991544"/>
        <a:ext cx="8276500" cy="1359793"/>
      </dsp:txXfrm>
    </dsp:sp>
    <dsp:sp modelId="{36C3D2E7-6347-48FF-B30C-90FE36BDD282}">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B2BF0-CD6E-439E-9FE5-0EC0C98F5057}">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7ACD57-8B02-49D8-9D89-7CC125DFE5E5}">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Uses</a:t>
          </a:r>
          <a:r>
            <a:rPr lang="it-IT" sz="3000" kern="1200" dirty="0"/>
            <a:t> </a:t>
          </a:r>
          <a:r>
            <a:rPr lang="it-IT" sz="3000" kern="1200" dirty="0" err="1"/>
            <a:t>Python</a:t>
          </a:r>
          <a:r>
            <a:rPr lang="it-IT" sz="3000" kern="1200" dirty="0"/>
            <a:t> </a:t>
          </a:r>
          <a:r>
            <a:rPr lang="it-IT" sz="3000" kern="1200" dirty="0" err="1"/>
            <a:t>SQLAlchemy</a:t>
          </a:r>
          <a:r>
            <a:rPr lang="it-IT" sz="3000" kern="1200" dirty="0"/>
            <a:t> support </a:t>
          </a:r>
          <a:r>
            <a:rPr lang="it-IT" sz="3000" kern="1200" dirty="0" err="1"/>
            <a:t>library</a:t>
          </a:r>
          <a:r>
            <a:rPr lang="it-IT" sz="3000" kern="1200" dirty="0"/>
            <a:t>, with </a:t>
          </a:r>
          <a:r>
            <a:rPr lang="it-IT" sz="3000" kern="1200" dirty="0" err="1"/>
            <a:t>SQLite</a:t>
          </a:r>
          <a:r>
            <a:rPr lang="it-IT" sz="3000" kern="1200" dirty="0"/>
            <a:t> </a:t>
          </a:r>
          <a:r>
            <a:rPr lang="it-IT" sz="3000" kern="1200" dirty="0" err="1"/>
            <a:t>as</a:t>
          </a:r>
          <a:r>
            <a:rPr lang="it-IT" sz="3000" kern="1200" dirty="0"/>
            <a:t> the database </a:t>
          </a:r>
          <a:r>
            <a:rPr lang="it-IT" sz="3000" kern="1200" dirty="0" err="1"/>
            <a:t>backend</a:t>
          </a:r>
          <a:endParaRPr lang="it-IT" sz="3000" kern="1200" dirty="0"/>
        </a:p>
      </dsp:txBody>
      <dsp:txXfrm>
        <a:off x="0" y="2124"/>
        <a:ext cx="10515600" cy="1449029"/>
      </dsp:txXfrm>
    </dsp:sp>
    <dsp:sp modelId="{D8A408BB-DE48-4631-AB9D-C64233E2D451}">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045E96-D42E-4058-AD09-667FC9823ECA}">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a:t>The data model </a:t>
          </a:r>
          <a:r>
            <a:rPr lang="it-IT" sz="3000" kern="1200" dirty="0" err="1"/>
            <a:t>is</a:t>
          </a:r>
          <a:r>
            <a:rPr lang="it-IT" sz="3000" kern="1200" dirty="0"/>
            <a:t> </a:t>
          </a:r>
          <a:r>
            <a:rPr lang="it-IT" sz="3000" kern="1200" dirty="0" err="1"/>
            <a:t>organized</a:t>
          </a:r>
          <a:r>
            <a:rPr lang="it-IT" sz="3000" kern="1200" dirty="0"/>
            <a:t> in </a:t>
          </a:r>
          <a:r>
            <a:rPr lang="it-IT" sz="3000" kern="1200" dirty="0" err="1"/>
            <a:t>several</a:t>
          </a:r>
          <a:r>
            <a:rPr lang="it-IT" sz="3000" kern="1200" dirty="0"/>
            <a:t> </a:t>
          </a:r>
          <a:r>
            <a:rPr lang="it-IT" sz="3000" kern="1200" dirty="0" err="1"/>
            <a:t>subpackages</a:t>
          </a:r>
          <a:r>
            <a:rPr lang="it-IT" sz="3000" kern="1200" dirty="0"/>
            <a:t>, </a:t>
          </a:r>
          <a:r>
            <a:rPr lang="it-IT" sz="3000" kern="1200" dirty="0" err="1"/>
            <a:t>all</a:t>
          </a:r>
          <a:r>
            <a:rPr lang="it-IT" sz="3000" kern="1200" dirty="0"/>
            <a:t> </a:t>
          </a:r>
          <a:r>
            <a:rPr lang="it-IT" sz="3000" kern="1200" dirty="0" err="1"/>
            <a:t>containing</a:t>
          </a:r>
          <a:r>
            <a:rPr lang="it-IT" sz="3000" kern="1200" dirty="0"/>
            <a:t> classes </a:t>
          </a:r>
          <a:r>
            <a:rPr lang="it-IT" sz="3000" kern="1200" dirty="0" err="1"/>
            <a:t>whose</a:t>
          </a:r>
          <a:r>
            <a:rPr lang="it-IT" sz="3000" kern="1200" dirty="0"/>
            <a:t> </a:t>
          </a:r>
          <a:r>
            <a:rPr lang="it-IT" sz="3000" kern="1200" dirty="0" err="1"/>
            <a:t>objects</a:t>
          </a:r>
          <a:r>
            <a:rPr lang="it-IT" sz="3000" kern="1200" dirty="0"/>
            <a:t> are </a:t>
          </a:r>
          <a:r>
            <a:rPr lang="it-IT" sz="3000" kern="1200" dirty="0" err="1"/>
            <a:t>mapped</a:t>
          </a:r>
          <a:r>
            <a:rPr lang="it-IT" sz="3000" kern="1200" dirty="0"/>
            <a:t> from and to the database</a:t>
          </a:r>
        </a:p>
      </dsp:txBody>
      <dsp:txXfrm>
        <a:off x="0" y="1451154"/>
        <a:ext cx="10515600" cy="1449029"/>
      </dsp:txXfrm>
    </dsp:sp>
    <dsp:sp modelId="{E7A48B88-EFEB-4E44-9F81-9EB369547D81}">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DCE94C-F7A8-42CD-87AF-2B7A807FE413}">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a:t>Manages data about users, rooms, events and their relationships</a:t>
          </a:r>
          <a:endParaRPr lang="it-IT" sz="3000" kern="1200" dirty="0"/>
        </a:p>
      </dsp:txBody>
      <dsp:txXfrm>
        <a:off x="0" y="2900183"/>
        <a:ext cx="10515600" cy="14490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CEA967-07D9-43FB-968D-0DF1FDD030BE}">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47D743-1FEA-4777-A67E-6935ED998916}">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Generates the daily schedule matching rooms and events</a:t>
          </a:r>
        </a:p>
      </dsp:txBody>
      <dsp:txXfrm>
        <a:off x="0" y="531"/>
        <a:ext cx="10515600" cy="870055"/>
      </dsp:txXfrm>
    </dsp:sp>
    <dsp:sp modelId="{FE0C48CA-9FB8-4668-8EC4-B9FD28259AF0}">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93B97E-2D4B-4652-8DFD-3ED40F6FA5F8}">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Uses a brute force optimization method</a:t>
          </a:r>
        </a:p>
      </dsp:txBody>
      <dsp:txXfrm>
        <a:off x="0" y="870586"/>
        <a:ext cx="10515600" cy="870055"/>
      </dsp:txXfrm>
    </dsp:sp>
    <dsp:sp modelId="{54562648-6F87-4E52-8D00-78C4B964CC50}">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5E916E-96FA-45AE-9C8E-7B6FB2C63B29}">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It is capable of optimizing different target functions</a:t>
          </a:r>
        </a:p>
      </dsp:txBody>
      <dsp:txXfrm>
        <a:off x="0" y="1740641"/>
        <a:ext cx="10515600" cy="870055"/>
      </dsp:txXfrm>
    </dsp:sp>
    <dsp:sp modelId="{0F69CBE4-2457-4F28-B54F-CF6A2763790C}">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0DC286-42AB-477E-8559-22A13DEE8033}">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Makes sure that events fit the rooms and don’t overlap</a:t>
          </a:r>
        </a:p>
      </dsp:txBody>
      <dsp:txXfrm>
        <a:off x="0" y="2610696"/>
        <a:ext cx="10515600" cy="870055"/>
      </dsp:txXfrm>
    </dsp:sp>
    <dsp:sp modelId="{6FF41AAF-AD31-4633-B81F-5FA84AD5B028}">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DF2293-E8CD-4FF5-A287-43F817E30D1F}">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Run asynchronously in a separated thread</a:t>
          </a:r>
        </a:p>
      </dsp:txBody>
      <dsp:txXfrm>
        <a:off x="0" y="3480751"/>
        <a:ext cx="10515600" cy="8700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08D31-4C3B-45B4-97A3-ECBA742F922B}">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868303-4EFE-468E-8A13-915FE86E25DC}">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Uses</a:t>
          </a:r>
          <a:r>
            <a:rPr lang="it-IT" sz="3000" kern="1200" dirty="0"/>
            <a:t> </a:t>
          </a:r>
          <a:r>
            <a:rPr lang="it-IT" sz="3000" kern="1200" dirty="0" err="1"/>
            <a:t>Flask</a:t>
          </a:r>
          <a:r>
            <a:rPr lang="it-IT" sz="3000" kern="1200" dirty="0"/>
            <a:t> </a:t>
          </a:r>
          <a:r>
            <a:rPr lang="it-IT" sz="3000" kern="1200" dirty="0" err="1"/>
            <a:t>as</a:t>
          </a:r>
          <a:r>
            <a:rPr lang="it-IT" sz="3000" kern="1200" dirty="0"/>
            <a:t> the HTTP server</a:t>
          </a:r>
        </a:p>
      </dsp:txBody>
      <dsp:txXfrm>
        <a:off x="0" y="0"/>
        <a:ext cx="10515600" cy="1087834"/>
      </dsp:txXfrm>
    </dsp:sp>
    <dsp:sp modelId="{BDB34C6A-3782-4E56-B70A-AB6EFA16EF2E}">
      <dsp:nvSpPr>
        <dsp:cNvPr id="0" name=""/>
        <dsp:cNvSpPr/>
      </dsp:nvSpPr>
      <dsp:spPr>
        <a:xfrm>
          <a:off x="0" y="108783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F21377-80BA-42AB-8F78-0F7D279CD894}">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Designed</a:t>
          </a:r>
          <a:r>
            <a:rPr lang="it-IT" sz="3000" kern="1200" dirty="0"/>
            <a:t> </a:t>
          </a:r>
          <a:r>
            <a:rPr lang="it-IT" sz="3000" kern="1200" dirty="0" err="1"/>
            <a:t>using</a:t>
          </a:r>
          <a:r>
            <a:rPr lang="it-IT" sz="3000" kern="1200" dirty="0"/>
            <a:t> the Google Developers </a:t>
          </a:r>
          <a:r>
            <a:rPr lang="it-IT" sz="3000" kern="1200" dirty="0" err="1"/>
            <a:t>guidelines</a:t>
          </a:r>
          <a:endParaRPr lang="it-IT" sz="3000" kern="1200" dirty="0"/>
        </a:p>
      </dsp:txBody>
      <dsp:txXfrm>
        <a:off x="0" y="1087834"/>
        <a:ext cx="10515600" cy="1087834"/>
      </dsp:txXfrm>
    </dsp:sp>
    <dsp:sp modelId="{27DD6F09-18A2-487B-8A67-51982B1070AF}">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75F3B-EB21-4699-B643-3C380B04734B}">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Exposes</a:t>
          </a:r>
          <a:r>
            <a:rPr lang="it-IT" sz="3000" kern="1200" dirty="0"/>
            <a:t> </a:t>
          </a:r>
          <a:r>
            <a:rPr lang="it-IT" sz="3000" kern="1200" dirty="0" err="1"/>
            <a:t>APIs</a:t>
          </a:r>
          <a:r>
            <a:rPr lang="it-IT" sz="3000" kern="1200" dirty="0"/>
            <a:t> to access data </a:t>
          </a:r>
          <a:r>
            <a:rPr lang="it-IT" sz="3000" kern="1200" dirty="0" err="1"/>
            <a:t>about</a:t>
          </a:r>
          <a:r>
            <a:rPr lang="it-IT" sz="3000" kern="1200" dirty="0"/>
            <a:t> users, rooms, </a:t>
          </a:r>
          <a:r>
            <a:rPr lang="it-IT" sz="3000" kern="1200" dirty="0" err="1"/>
            <a:t>events</a:t>
          </a:r>
          <a:r>
            <a:rPr lang="it-IT" sz="3000" kern="1200" dirty="0"/>
            <a:t>, media </a:t>
          </a:r>
          <a:r>
            <a:rPr lang="it-IT" sz="3000" kern="1200" dirty="0" err="1"/>
            <a:t>contents</a:t>
          </a:r>
          <a:r>
            <a:rPr lang="it-IT" sz="3000" kern="1200" dirty="0"/>
            <a:t>, </a:t>
          </a:r>
          <a:r>
            <a:rPr lang="it-IT" sz="3000" kern="1200" dirty="0" err="1"/>
            <a:t>graph</a:t>
          </a:r>
          <a:r>
            <a:rPr lang="it-IT" sz="3000" kern="1200" dirty="0"/>
            <a:t> </a:t>
          </a:r>
          <a:r>
            <a:rPr lang="it-IT" sz="3000" kern="1200" dirty="0" err="1"/>
            <a:t>nodes</a:t>
          </a:r>
          <a:endParaRPr lang="it-IT" sz="3000" kern="1200" dirty="0"/>
        </a:p>
      </dsp:txBody>
      <dsp:txXfrm>
        <a:off x="0" y="2175669"/>
        <a:ext cx="10515600" cy="1087834"/>
      </dsp:txXfrm>
    </dsp:sp>
    <dsp:sp modelId="{C777263C-637F-4874-B157-F6E4F68ADF4E}">
      <dsp:nvSpPr>
        <dsp:cNvPr id="0" name=""/>
        <dsp:cNvSpPr/>
      </dsp:nvSpPr>
      <dsp:spPr>
        <a:xfrm>
          <a:off x="0" y="326350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D64B82-9486-4FCA-9FCC-99F7E510DE13}">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a:t>Access to data is restricted only to registered users</a:t>
          </a:r>
        </a:p>
      </dsp:txBody>
      <dsp:txXfrm>
        <a:off x="0" y="3263503"/>
        <a:ext cx="10515600" cy="10878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45226-77D7-410F-9472-1E5927D1CB1F}">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B7366B-DA27-4F4C-9D2B-FFF98992B143}">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Login </a:t>
          </a:r>
          <a:r>
            <a:rPr lang="it-IT" sz="3300" kern="1200" dirty="0" err="1"/>
            <a:t>into</a:t>
          </a:r>
          <a:r>
            <a:rPr lang="it-IT" sz="3300" kern="1200" dirty="0"/>
            <a:t> the server</a:t>
          </a:r>
        </a:p>
      </dsp:txBody>
      <dsp:txXfrm>
        <a:off x="0" y="2124"/>
        <a:ext cx="10515600" cy="724514"/>
      </dsp:txXfrm>
    </dsp:sp>
    <dsp:sp modelId="{6530C7FE-F5EA-42B1-A8DE-BB0439DB22C3}">
      <dsp:nvSpPr>
        <dsp:cNvPr id="0" name=""/>
        <dsp:cNvSpPr/>
      </dsp:nvSpPr>
      <dsp:spPr>
        <a:xfrm>
          <a:off x="0" y="72663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F2DDB2-A663-4398-A250-EA5B3668709A}">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err="1"/>
            <a:t>Get</a:t>
          </a:r>
          <a:r>
            <a:rPr lang="it-IT" sz="3300" kern="1200" dirty="0"/>
            <a:t> the information on the </a:t>
          </a:r>
          <a:r>
            <a:rPr lang="it-IT" sz="3300" kern="1200" dirty="0" err="1"/>
            <a:t>next</a:t>
          </a:r>
          <a:r>
            <a:rPr lang="it-IT" sz="3300" kern="1200" dirty="0"/>
            <a:t> </a:t>
          </a:r>
          <a:r>
            <a:rPr lang="it-IT" sz="3300" kern="1200" dirty="0" err="1"/>
            <a:t>event</a:t>
          </a:r>
          <a:endParaRPr lang="it-IT" sz="3300" kern="1200" dirty="0"/>
        </a:p>
      </dsp:txBody>
      <dsp:txXfrm>
        <a:off x="0" y="726639"/>
        <a:ext cx="10515600" cy="724514"/>
      </dsp:txXfrm>
    </dsp:sp>
    <dsp:sp modelId="{077C37D9-2801-4BCA-BCB6-CAD38911D4D5}">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3090F-ED26-43FE-8502-570068FE1916}">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Set the </a:t>
          </a:r>
          <a:r>
            <a:rPr lang="it-IT" sz="3300" kern="1200" dirty="0" err="1"/>
            <a:t>lights</a:t>
          </a:r>
          <a:r>
            <a:rPr lang="it-IT" sz="3300" kern="1200" dirty="0"/>
            <a:t> with the </a:t>
          </a:r>
          <a:r>
            <a:rPr lang="it-IT" sz="3300" kern="1200" dirty="0" err="1"/>
            <a:t>events</a:t>
          </a:r>
          <a:r>
            <a:rPr lang="it-IT" sz="3300" kern="1200" dirty="0"/>
            <a:t> color</a:t>
          </a:r>
        </a:p>
      </dsp:txBody>
      <dsp:txXfrm>
        <a:off x="0" y="1451154"/>
        <a:ext cx="10515600" cy="724514"/>
      </dsp:txXfrm>
    </dsp:sp>
    <dsp:sp modelId="{173A3B63-FCE7-452C-BBC8-BAD313EE59F9}">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B45CF-B2D5-495F-B59F-EDC0C3D95374}">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Set the music or TV player</a:t>
          </a:r>
        </a:p>
      </dsp:txBody>
      <dsp:txXfrm>
        <a:off x="0" y="2175669"/>
        <a:ext cx="10515600" cy="724514"/>
      </dsp:txXfrm>
    </dsp:sp>
    <dsp:sp modelId="{E4D63B1F-28F2-45B1-B2F0-40665EAB8F25}">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B1C4D-C46C-413E-B28D-D1B79D5254EA}">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err="1"/>
            <a:t>Wait</a:t>
          </a:r>
          <a:r>
            <a:rPr lang="it-IT" sz="3300" kern="1200" dirty="0"/>
            <a:t> </a:t>
          </a:r>
          <a:r>
            <a:rPr lang="it-IT" sz="3300" kern="1200" dirty="0" err="1"/>
            <a:t>until</a:t>
          </a:r>
          <a:r>
            <a:rPr lang="it-IT" sz="3300" kern="1200" dirty="0"/>
            <a:t> the </a:t>
          </a:r>
          <a:r>
            <a:rPr lang="it-IT" sz="3300" kern="1200" dirty="0" err="1"/>
            <a:t>event</a:t>
          </a:r>
          <a:r>
            <a:rPr lang="it-IT" sz="3300" kern="1200" dirty="0"/>
            <a:t> </a:t>
          </a:r>
          <a:r>
            <a:rPr lang="it-IT" sz="3300" kern="1200" dirty="0" err="1"/>
            <a:t>is</a:t>
          </a:r>
          <a:r>
            <a:rPr lang="it-IT" sz="3300" kern="1200" dirty="0"/>
            <a:t> </a:t>
          </a:r>
          <a:r>
            <a:rPr lang="it-IT" sz="3300" kern="1200" dirty="0" err="1"/>
            <a:t>finished</a:t>
          </a:r>
          <a:endParaRPr lang="it-IT" sz="3300" kern="1200" dirty="0"/>
        </a:p>
      </dsp:txBody>
      <dsp:txXfrm>
        <a:off x="0" y="2900183"/>
        <a:ext cx="10515600" cy="724514"/>
      </dsp:txXfrm>
    </dsp:sp>
    <dsp:sp modelId="{D5304E95-C91C-4D55-8EC3-9642C1853972}">
      <dsp:nvSpPr>
        <dsp:cNvPr id="0" name=""/>
        <dsp:cNvSpPr/>
      </dsp:nvSpPr>
      <dsp:spPr>
        <a:xfrm>
          <a:off x="0" y="362469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69B1E3-697C-4B91-861E-0A2BE0534D37}">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Loop for the </a:t>
          </a:r>
          <a:r>
            <a:rPr lang="it-IT" sz="3300" kern="1200" dirty="0" err="1"/>
            <a:t>following</a:t>
          </a:r>
          <a:r>
            <a:rPr lang="it-IT" sz="3300" kern="1200" dirty="0"/>
            <a:t> </a:t>
          </a:r>
          <a:r>
            <a:rPr lang="it-IT" sz="3300" kern="1200" dirty="0" err="1"/>
            <a:t>event</a:t>
          </a:r>
          <a:endParaRPr lang="it-IT" sz="3300" kern="1200" dirty="0"/>
        </a:p>
      </dsp:txBody>
      <dsp:txXfrm>
        <a:off x="0" y="3624698"/>
        <a:ext cx="10515600" cy="7245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944FD-E7B6-427A-9111-1FE531EBD2EC}">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A40D01-1656-4986-B79B-ACFA48EFAC51}">
      <dsp:nvSpPr>
        <dsp:cNvPr id="0" name=""/>
        <dsp:cNvSpPr/>
      </dsp:nvSpPr>
      <dsp:spPr>
        <a:xfrm>
          <a:off x="0" y="212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Requests</a:t>
          </a:r>
          <a:endParaRPr lang="it-IT" sz="3100" kern="1200" dirty="0"/>
        </a:p>
      </dsp:txBody>
      <dsp:txXfrm>
        <a:off x="0" y="2124"/>
        <a:ext cx="2103120" cy="1449029"/>
      </dsp:txXfrm>
    </dsp:sp>
    <dsp:sp modelId="{DB8CF3E4-B99D-421F-B925-8CF475CC4B5F}">
      <dsp:nvSpPr>
        <dsp:cNvPr id="0" name=""/>
        <dsp:cNvSpPr/>
      </dsp:nvSpPr>
      <dsp:spPr>
        <a:xfrm>
          <a:off x="2260854" y="24765"/>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Login </a:t>
          </a:r>
          <a:r>
            <a:rPr lang="it-IT" sz="2000" kern="1200" dirty="0" err="1"/>
            <a:t>phase</a:t>
          </a:r>
          <a:r>
            <a:rPr lang="it-IT" sz="2000" kern="1200" dirty="0"/>
            <a:t> and server information </a:t>
          </a:r>
          <a:r>
            <a:rPr lang="it-IT" sz="2000" kern="1200" dirty="0" err="1"/>
            <a:t>exchanging</a:t>
          </a:r>
          <a:endParaRPr lang="it-IT" sz="2000" kern="1200" dirty="0"/>
        </a:p>
      </dsp:txBody>
      <dsp:txXfrm>
        <a:off x="2260854" y="24765"/>
        <a:ext cx="8254746" cy="452821"/>
      </dsp:txXfrm>
    </dsp:sp>
    <dsp:sp modelId="{E8721159-12DC-4319-8E6C-C91F4C92D527}">
      <dsp:nvSpPr>
        <dsp:cNvPr id="0" name=""/>
        <dsp:cNvSpPr/>
      </dsp:nvSpPr>
      <dsp:spPr>
        <a:xfrm>
          <a:off x="2103120" y="47758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577949-7DED-4927-A022-140BBBFB5CBC}">
      <dsp:nvSpPr>
        <dsp:cNvPr id="0" name=""/>
        <dsp:cNvSpPr/>
      </dsp:nvSpPr>
      <dsp:spPr>
        <a:xfrm>
          <a:off x="2260854" y="500228"/>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Philips </a:t>
          </a:r>
          <a:r>
            <a:rPr lang="it-IT" sz="2000" kern="1200" dirty="0" err="1"/>
            <a:t>Hue</a:t>
          </a:r>
          <a:r>
            <a:rPr lang="it-IT" sz="2000" kern="1200" dirty="0"/>
            <a:t> control</a:t>
          </a:r>
        </a:p>
      </dsp:txBody>
      <dsp:txXfrm>
        <a:off x="2260854" y="500228"/>
        <a:ext cx="8254746" cy="452821"/>
      </dsp:txXfrm>
    </dsp:sp>
    <dsp:sp modelId="{CD551946-C592-471A-BEB6-D25A5E448E6B}">
      <dsp:nvSpPr>
        <dsp:cNvPr id="0" name=""/>
        <dsp:cNvSpPr/>
      </dsp:nvSpPr>
      <dsp:spPr>
        <a:xfrm>
          <a:off x="2103120" y="953050"/>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296586-6913-4A8B-822C-62A6735F2973}">
      <dsp:nvSpPr>
        <dsp:cNvPr id="0" name=""/>
        <dsp:cNvSpPr/>
      </dsp:nvSpPr>
      <dsp:spPr>
        <a:xfrm>
          <a:off x="2260854" y="975691"/>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TV </a:t>
          </a:r>
          <a:r>
            <a:rPr lang="it-IT" sz="2000" kern="1200" dirty="0" err="1"/>
            <a:t>channels</a:t>
          </a:r>
          <a:r>
            <a:rPr lang="it-IT" sz="2000" kern="1200" dirty="0"/>
            <a:t> </a:t>
          </a:r>
          <a:r>
            <a:rPr lang="it-IT" sz="2000" kern="1200" dirty="0" err="1"/>
            <a:t>fetch</a:t>
          </a:r>
          <a:endParaRPr lang="it-IT" sz="2000" kern="1200" dirty="0"/>
        </a:p>
      </dsp:txBody>
      <dsp:txXfrm>
        <a:off x="2260854" y="975691"/>
        <a:ext cx="8254746" cy="452821"/>
      </dsp:txXfrm>
    </dsp:sp>
    <dsp:sp modelId="{0C2D9B21-3874-4D20-AB0E-000BD900C9BC}">
      <dsp:nvSpPr>
        <dsp:cNvPr id="0" name=""/>
        <dsp:cNvSpPr/>
      </dsp:nvSpPr>
      <dsp:spPr>
        <a:xfrm>
          <a:off x="2103120" y="1428513"/>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FC7887-E10B-4B5D-88CA-11D990FB4B0D}">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1703A-077E-4DF3-BC04-9A4388FA4EE9}">
      <dsp:nvSpPr>
        <dsp:cNvPr id="0" name=""/>
        <dsp:cNvSpPr/>
      </dsp:nvSpPr>
      <dsp:spPr>
        <a:xfrm>
          <a:off x="0" y="145115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Subprocess</a:t>
          </a:r>
          <a:endParaRPr lang="it-IT" sz="3100" kern="1200" dirty="0"/>
        </a:p>
      </dsp:txBody>
      <dsp:txXfrm>
        <a:off x="0" y="1451154"/>
        <a:ext cx="2103120" cy="1449029"/>
      </dsp:txXfrm>
    </dsp:sp>
    <dsp:sp modelId="{6B85A32F-5A95-4233-BC50-58052C1AB1E7}">
      <dsp:nvSpPr>
        <dsp:cNvPr id="0" name=""/>
        <dsp:cNvSpPr/>
      </dsp:nvSpPr>
      <dsp:spPr>
        <a:xfrm>
          <a:off x="2260854" y="151695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err="1"/>
            <a:t>OMXPlayer</a:t>
          </a:r>
          <a:r>
            <a:rPr lang="it-IT" sz="2000" kern="1200" dirty="0"/>
            <a:t> management</a:t>
          </a:r>
        </a:p>
      </dsp:txBody>
      <dsp:txXfrm>
        <a:off x="2260854" y="1516954"/>
        <a:ext cx="8254746" cy="1316013"/>
      </dsp:txXfrm>
    </dsp:sp>
    <dsp:sp modelId="{696427F1-46A2-4F55-99E5-39631B512C96}">
      <dsp:nvSpPr>
        <dsp:cNvPr id="0" name=""/>
        <dsp:cNvSpPr/>
      </dsp:nvSpPr>
      <dsp:spPr>
        <a:xfrm>
          <a:off x="2103120" y="2832968"/>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1380B2-B074-498C-8747-04F27A26F31D}">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E0D4C5-9032-40D5-B55E-84AB8C75327A}">
      <dsp:nvSpPr>
        <dsp:cNvPr id="0" name=""/>
        <dsp:cNvSpPr/>
      </dsp:nvSpPr>
      <dsp:spPr>
        <a:xfrm>
          <a:off x="0" y="2900183"/>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Pafy</a:t>
          </a:r>
          <a:endParaRPr lang="it-IT" sz="3100" kern="1200" dirty="0"/>
        </a:p>
      </dsp:txBody>
      <dsp:txXfrm>
        <a:off x="0" y="2900183"/>
        <a:ext cx="2103120" cy="1449029"/>
      </dsp:txXfrm>
    </dsp:sp>
    <dsp:sp modelId="{8CFBD73E-9534-4654-ACF4-F5435602449F}">
      <dsp:nvSpPr>
        <dsp:cNvPr id="0" name=""/>
        <dsp:cNvSpPr/>
      </dsp:nvSpPr>
      <dsp:spPr>
        <a:xfrm>
          <a:off x="2260854" y="296598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err="1"/>
            <a:t>Youtube</a:t>
          </a:r>
          <a:r>
            <a:rPr lang="it-IT" sz="2000" kern="1200" dirty="0"/>
            <a:t> music playlist </a:t>
          </a:r>
          <a:r>
            <a:rPr lang="it-IT" sz="2000" kern="1200" dirty="0" err="1"/>
            <a:t>fetch</a:t>
          </a:r>
          <a:endParaRPr lang="it-IT" sz="2000" kern="1200" dirty="0"/>
        </a:p>
      </dsp:txBody>
      <dsp:txXfrm>
        <a:off x="2260854" y="2965984"/>
        <a:ext cx="8254746" cy="1316013"/>
      </dsp:txXfrm>
    </dsp:sp>
    <dsp:sp modelId="{7A5EA0A0-484D-4171-A188-5D99C66B6497}">
      <dsp:nvSpPr>
        <dsp:cNvPr id="0" name=""/>
        <dsp:cNvSpPr/>
      </dsp:nvSpPr>
      <dsp:spPr>
        <a:xfrm>
          <a:off x="2103120" y="428199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33692-C470-42F2-9DBE-6DB174C8A8E2}">
      <dsp:nvSpPr>
        <dsp:cNvPr id="0" name=""/>
        <dsp:cNvSpPr/>
      </dsp:nvSpPr>
      <dsp:spPr>
        <a:xfrm>
          <a:off x="529" y="1317809"/>
          <a:ext cx="2080186" cy="1715718"/>
        </a:xfrm>
        <a:prstGeom prst="roundRect">
          <a:avLst>
            <a:gd name="adj" fmla="val 10000"/>
          </a:avLst>
        </a:prstGeom>
        <a:blipFill dpi="0" rotWithShape="0">
          <a:blip xmlns:r="http://schemas.openxmlformats.org/officeDocument/2006/relationships" r:embed="rId1"/>
          <a:srcRect/>
          <a:stretch>
            <a:fillRect l="-11956" r="-11956"/>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9CB78E-901D-4362-9552-F0E4E713ADFE}">
      <dsp:nvSpPr>
        <dsp:cNvPr id="0" name=""/>
        <dsp:cNvSpPr/>
      </dsp:nvSpPr>
      <dsp:spPr>
        <a:xfrm>
          <a:off x="1145793" y="1641150"/>
          <a:ext cx="2420057" cy="2420057"/>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395052-B1CF-48EA-8CE6-ECE240580A43}">
      <dsp:nvSpPr>
        <dsp:cNvPr id="0" name=""/>
        <dsp:cNvSpPr/>
      </dsp:nvSpPr>
      <dsp:spPr>
        <a:xfrm>
          <a:off x="462793" y="2665874"/>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err="1"/>
            <a:t>Event</a:t>
          </a:r>
          <a:r>
            <a:rPr lang="it-IT" sz="2200" kern="1200" dirty="0"/>
            <a:t> </a:t>
          </a:r>
          <a:r>
            <a:rPr lang="it-IT" sz="2200" kern="1200" dirty="0" err="1"/>
            <a:t>creation</a:t>
          </a:r>
          <a:r>
            <a:rPr lang="it-IT" sz="2200" kern="1200" dirty="0"/>
            <a:t> and </a:t>
          </a:r>
          <a:r>
            <a:rPr lang="it-IT" sz="2200" kern="1200" dirty="0" err="1"/>
            <a:t>joining</a:t>
          </a:r>
          <a:endParaRPr lang="it-IT" sz="2200" kern="1200" dirty="0"/>
        </a:p>
      </dsp:txBody>
      <dsp:txXfrm>
        <a:off x="484329" y="2687410"/>
        <a:ext cx="1805982" cy="692236"/>
      </dsp:txXfrm>
    </dsp:sp>
    <dsp:sp modelId="{DFA91755-B39E-4E32-8CD9-011152D7A974}">
      <dsp:nvSpPr>
        <dsp:cNvPr id="0" name=""/>
        <dsp:cNvSpPr/>
      </dsp:nvSpPr>
      <dsp:spPr>
        <a:xfrm>
          <a:off x="2734937" y="1317809"/>
          <a:ext cx="2080186" cy="1715718"/>
        </a:xfrm>
        <a:prstGeom prst="roundRect">
          <a:avLst>
            <a:gd name="adj" fmla="val 10000"/>
          </a:avLst>
        </a:prstGeom>
        <a:blipFill dpi="0" rotWithShape="0">
          <a:blip xmlns:r="http://schemas.openxmlformats.org/officeDocument/2006/relationships" r:embed="rId2"/>
          <a:srcRect/>
          <a:stretch>
            <a:fillRect t="-6459" b="-6459"/>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69EC62-7C4F-4933-8C9B-75B204C67EEA}">
      <dsp:nvSpPr>
        <dsp:cNvPr id="0" name=""/>
        <dsp:cNvSpPr/>
      </dsp:nvSpPr>
      <dsp:spPr>
        <a:xfrm>
          <a:off x="3862865" y="222857"/>
          <a:ext cx="2685859" cy="2685859"/>
        </a:xfrm>
        <a:prstGeom prst="circularArrow">
          <a:avLst>
            <a:gd name="adj1" fmla="val 3308"/>
            <a:gd name="adj2" fmla="val 408578"/>
            <a:gd name="adj3" fmla="val 19415911"/>
            <a:gd name="adj4" fmla="val 12575511"/>
            <a:gd name="adj5" fmla="val 38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462A66-66AB-4BE8-B62D-1F8A8EA86208}">
      <dsp:nvSpPr>
        <dsp:cNvPr id="0" name=""/>
        <dsp:cNvSpPr/>
      </dsp:nvSpPr>
      <dsp:spPr>
        <a:xfrm>
          <a:off x="3197200" y="950155"/>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a:t>Room </a:t>
          </a:r>
          <a:r>
            <a:rPr lang="it-IT" sz="2200" kern="1200" dirty="0" err="1"/>
            <a:t>preparation</a:t>
          </a:r>
          <a:endParaRPr lang="it-IT" sz="2200" kern="1200" dirty="0"/>
        </a:p>
      </dsp:txBody>
      <dsp:txXfrm>
        <a:off x="3218736" y="971691"/>
        <a:ext cx="1805982" cy="692236"/>
      </dsp:txXfrm>
    </dsp:sp>
    <dsp:sp modelId="{C46E6575-DC85-4283-A889-201392F269D0}">
      <dsp:nvSpPr>
        <dsp:cNvPr id="0" name=""/>
        <dsp:cNvSpPr/>
      </dsp:nvSpPr>
      <dsp:spPr>
        <a:xfrm>
          <a:off x="5469344" y="1317809"/>
          <a:ext cx="2080186" cy="1715718"/>
        </a:xfrm>
        <a:prstGeom prst="roundRect">
          <a:avLst>
            <a:gd name="adj" fmla="val 10000"/>
          </a:avLst>
        </a:prstGeom>
        <a:blipFill dpi="0" rotWithShape="0">
          <a:blip xmlns:r="http://schemas.openxmlformats.org/officeDocument/2006/relationships" r:embed="rId3"/>
          <a:srcRect/>
          <a:stretch>
            <a:fillRect l="-23315" r="-23315"/>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7ECB71-7BA4-40A6-B433-2B3C7D8270D5}">
      <dsp:nvSpPr>
        <dsp:cNvPr id="0" name=""/>
        <dsp:cNvSpPr/>
      </dsp:nvSpPr>
      <dsp:spPr>
        <a:xfrm>
          <a:off x="6614607" y="1641150"/>
          <a:ext cx="2420057" cy="2420057"/>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A080F3-985D-44F6-B878-A5CCEA9EC275}">
      <dsp:nvSpPr>
        <dsp:cNvPr id="0" name=""/>
        <dsp:cNvSpPr/>
      </dsp:nvSpPr>
      <dsp:spPr>
        <a:xfrm>
          <a:off x="5931608" y="2665874"/>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err="1"/>
            <a:t>Directional</a:t>
          </a:r>
          <a:r>
            <a:rPr lang="it-IT" sz="2200" kern="1200" dirty="0"/>
            <a:t> </a:t>
          </a:r>
          <a:r>
            <a:rPr lang="it-IT" sz="2200" kern="1200" dirty="0" err="1"/>
            <a:t>panels</a:t>
          </a:r>
          <a:endParaRPr lang="it-IT" sz="2200" kern="1200" dirty="0"/>
        </a:p>
      </dsp:txBody>
      <dsp:txXfrm>
        <a:off x="5953144" y="2687410"/>
        <a:ext cx="1805982" cy="692236"/>
      </dsp:txXfrm>
    </dsp:sp>
    <dsp:sp modelId="{33E9B890-761B-4E66-B2C8-EBF97A95A944}">
      <dsp:nvSpPr>
        <dsp:cNvPr id="0" name=""/>
        <dsp:cNvSpPr/>
      </dsp:nvSpPr>
      <dsp:spPr>
        <a:xfrm>
          <a:off x="8203751" y="1317809"/>
          <a:ext cx="2080186" cy="1715718"/>
        </a:xfrm>
        <a:prstGeom prst="roundRect">
          <a:avLst>
            <a:gd name="adj" fmla="val 10000"/>
          </a:avLst>
        </a:prstGeom>
        <a:blipFill dpi="0" rotWithShape="0">
          <a:blip xmlns:r="http://schemas.openxmlformats.org/officeDocument/2006/relationships" r:embed="rId4"/>
          <a:srcRect/>
          <a:stretch>
            <a:fillRect l="-11829" r="-11829"/>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40C2F0-B038-4863-8902-9E09F4775B4F}">
      <dsp:nvSpPr>
        <dsp:cNvPr id="0" name=""/>
        <dsp:cNvSpPr/>
      </dsp:nvSpPr>
      <dsp:spPr>
        <a:xfrm>
          <a:off x="8666015" y="950155"/>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a:t>NTMY </a:t>
          </a:r>
          <a:r>
            <a:rPr lang="it-IT" sz="2200" kern="1200" dirty="0" err="1"/>
            <a:t>action</a:t>
          </a:r>
          <a:endParaRPr lang="it-IT" sz="2200" kern="1200" dirty="0"/>
        </a:p>
      </dsp:txBody>
      <dsp:txXfrm>
        <a:off x="8687551" y="971691"/>
        <a:ext cx="1805982" cy="692236"/>
      </dsp:txXfrm>
    </dsp:sp>
  </dsp:spTree>
</dsp:drawing>
</file>

<file path=ppt/diagrams/layout1.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D773D2-BFB1-40FD-AE2B-ED3AC651F5FF}" type="datetimeFigureOut">
              <a:rPr lang="it-IT" smtClean="0"/>
              <a:t>21/06/2018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ED0234-36F7-4CC4-80FC-E531015F543B}" type="slidenum">
              <a:rPr lang="it-IT" smtClean="0"/>
              <a:t>‹N›</a:t>
            </a:fld>
            <a:endParaRPr lang="it-IT"/>
          </a:p>
        </p:txBody>
      </p:sp>
    </p:spTree>
    <p:extLst>
      <p:ext uri="{BB962C8B-B14F-4D97-AF65-F5344CB8AC3E}">
        <p14:creationId xmlns:p14="http://schemas.microsoft.com/office/powerpoint/2010/main" val="95650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C1306A-A5C0-4BBE-833E-FCE88CFBEFD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9F471C8-F18E-4B33-80BB-0C1D3EB0C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5190FE7-9771-469D-9A93-2E244557F90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CF3C039-1C10-4D76-8942-06C34CE96C3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8856815-5C89-40A9-A6CD-80E054F4F4E7}"/>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94717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6E2EEE-E9B8-426C-A3AA-20B75D01A87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D05CD54-16C6-40C9-9419-752FA4ACDCA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4695CBF-A5DE-4167-AB01-71C9E3DF481B}"/>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E817DE51-CD32-4437-8C89-E015CA38D99F}"/>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6855DC2-7B83-4B78-ADA6-71661972289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59774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DF1A982-E43C-42FA-B823-B2ED5F48598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922D3EE-4903-4B82-95DD-E5728BB03A71}"/>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0A7911A-0C79-4F3F-B256-2FD3913F70C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AAA1CE5-61DE-46AB-A1F1-F200628F630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92A166BC-B925-46CA-9ACF-F4E18622845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88707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C1306A-A5C0-4BBE-833E-FCE88CFBEFD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9F471C8-F18E-4B33-80BB-0C1D3EB0C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5190FE7-9771-469D-9A93-2E244557F90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CF3C039-1C10-4D76-8942-06C34CE96C3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8856815-5C89-40A9-A6CD-80E054F4F4E7}"/>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3309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801C4-C889-4195-BFED-4DB145B9FC9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82043D-FA4D-4A38-978B-AA02792B2082}"/>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CB1D999-9BB6-42C4-81E8-D71E2A5A3220}"/>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5EFE0D6-810F-4060-8C22-7453BC95319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3F37DE0-E636-4333-A97E-8E7B1355F51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74519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46734B-B20B-4170-81A7-19CB35F36E6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664BF02-07B7-4227-810A-8DBED0D39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09255B38-E2A5-4B06-8445-407A1B1F756A}"/>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1F1CF15-3875-4F93-885A-FBF0BE631CA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A7E2C89-658E-48C9-BF38-84BF11E74799}"/>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91768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593761-4303-4D85-8A67-A381C5BA5A3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0881E42-5163-4B60-9E42-3D484D6E39A6}"/>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5910058-6FB0-44F2-8018-18B769AD6718}"/>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BDF37CB-D4C0-4C1C-9A07-FF8C736BD83B}"/>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B74540ED-F848-4FBC-8005-B00C38935E3E}"/>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EA114F92-B240-4542-A4A8-AA778B9BAB41}"/>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44886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AC04B0-7F73-4BCC-BCAC-929F0A5F175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392B14B-7397-43F0-8EBF-1F0C655EBD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2C550EFC-42B6-46A6-8BA0-688B30F793CF}"/>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74E32ED-96A3-40C6-9D6F-BBC8620EB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DC83CE8B-DD81-4904-8D25-86501D668843}"/>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E2F5784-22BC-45DB-B1CF-9E78D62ABDFC}"/>
              </a:ext>
            </a:extLst>
          </p:cNvPr>
          <p:cNvSpPr>
            <a:spLocks noGrp="1"/>
          </p:cNvSpPr>
          <p:nvPr>
            <p:ph type="dt" sz="half" idx="10"/>
          </p:nvPr>
        </p:nvSpPr>
        <p:spPr/>
        <p:txBody>
          <a:bodyPr/>
          <a:lstStyle/>
          <a:p>
            <a:r>
              <a:rPr lang="it-IT"/>
              <a:t>29/06/2018</a:t>
            </a:r>
          </a:p>
        </p:txBody>
      </p:sp>
      <p:sp>
        <p:nvSpPr>
          <p:cNvPr id="8" name="Segnaposto piè di pagina 7">
            <a:extLst>
              <a:ext uri="{FF2B5EF4-FFF2-40B4-BE49-F238E27FC236}">
                <a16:creationId xmlns:a16="http://schemas.microsoft.com/office/drawing/2014/main" id="{D5A0A931-AFC9-4B5E-AB93-C15A60A41DD7}"/>
              </a:ext>
            </a:extLst>
          </p:cNvPr>
          <p:cNvSpPr>
            <a:spLocks noGrp="1"/>
          </p:cNvSpPr>
          <p:nvPr>
            <p:ph type="ftr" sz="quarter" idx="11"/>
          </p:nvPr>
        </p:nvSpPr>
        <p:spPr/>
        <p:txBody>
          <a:bodyPr/>
          <a:lstStyle/>
          <a:p>
            <a:r>
              <a:rPr lang="it-IT"/>
              <a:t>NTMY - Ambient intelligence 2018</a:t>
            </a:r>
          </a:p>
        </p:txBody>
      </p:sp>
      <p:sp>
        <p:nvSpPr>
          <p:cNvPr id="9" name="Segnaposto numero diapositiva 8">
            <a:extLst>
              <a:ext uri="{FF2B5EF4-FFF2-40B4-BE49-F238E27FC236}">
                <a16:creationId xmlns:a16="http://schemas.microsoft.com/office/drawing/2014/main" id="{231F00C1-A694-4726-9B5B-7C3C798AC212}"/>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13255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39DDAC-3FFA-4CCE-9173-1959F6AB972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B11CC85-37AD-471E-90E9-3ADC3DC70779}"/>
              </a:ext>
            </a:extLst>
          </p:cNvPr>
          <p:cNvSpPr>
            <a:spLocks noGrp="1"/>
          </p:cNvSpPr>
          <p:nvPr>
            <p:ph type="dt" sz="half" idx="10"/>
          </p:nvPr>
        </p:nvSpPr>
        <p:spPr/>
        <p:txBody>
          <a:bodyPr/>
          <a:lstStyle/>
          <a:p>
            <a:r>
              <a:rPr lang="it-IT"/>
              <a:t>29/06/2018</a:t>
            </a:r>
          </a:p>
        </p:txBody>
      </p:sp>
      <p:sp>
        <p:nvSpPr>
          <p:cNvPr id="4" name="Segnaposto piè di pagina 3">
            <a:extLst>
              <a:ext uri="{FF2B5EF4-FFF2-40B4-BE49-F238E27FC236}">
                <a16:creationId xmlns:a16="http://schemas.microsoft.com/office/drawing/2014/main" id="{03759D65-1DFF-4E74-9256-C91F3BCF3E5F}"/>
              </a:ext>
            </a:extLst>
          </p:cNvPr>
          <p:cNvSpPr>
            <a:spLocks noGrp="1"/>
          </p:cNvSpPr>
          <p:nvPr>
            <p:ph type="ftr" sz="quarter" idx="11"/>
          </p:nvPr>
        </p:nvSpPr>
        <p:spPr/>
        <p:txBody>
          <a:bodyPr/>
          <a:lstStyle/>
          <a:p>
            <a:r>
              <a:rPr lang="it-IT"/>
              <a:t>NTMY - Ambient intelligence 2018</a:t>
            </a:r>
          </a:p>
        </p:txBody>
      </p:sp>
      <p:sp>
        <p:nvSpPr>
          <p:cNvPr id="5" name="Segnaposto numero diapositiva 4">
            <a:extLst>
              <a:ext uri="{FF2B5EF4-FFF2-40B4-BE49-F238E27FC236}">
                <a16:creationId xmlns:a16="http://schemas.microsoft.com/office/drawing/2014/main" id="{D5FDA4D5-2DC9-4AB6-ACB8-768B8D5202C4}"/>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97497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49A51BE-E80C-43B2-9B6C-5744A43A1B14}"/>
              </a:ext>
            </a:extLst>
          </p:cNvPr>
          <p:cNvSpPr>
            <a:spLocks noGrp="1"/>
          </p:cNvSpPr>
          <p:nvPr>
            <p:ph type="dt" sz="half" idx="10"/>
          </p:nvPr>
        </p:nvSpPr>
        <p:spPr/>
        <p:txBody>
          <a:bodyPr/>
          <a:lstStyle/>
          <a:p>
            <a:r>
              <a:rPr lang="it-IT"/>
              <a:t>29/06/2018</a:t>
            </a:r>
          </a:p>
        </p:txBody>
      </p:sp>
      <p:sp>
        <p:nvSpPr>
          <p:cNvPr id="3" name="Segnaposto piè di pagina 2">
            <a:extLst>
              <a:ext uri="{FF2B5EF4-FFF2-40B4-BE49-F238E27FC236}">
                <a16:creationId xmlns:a16="http://schemas.microsoft.com/office/drawing/2014/main" id="{B9720648-ED96-4AB2-AE64-C758F21A69B9}"/>
              </a:ext>
            </a:extLst>
          </p:cNvPr>
          <p:cNvSpPr>
            <a:spLocks noGrp="1"/>
          </p:cNvSpPr>
          <p:nvPr>
            <p:ph type="ftr" sz="quarter" idx="11"/>
          </p:nvPr>
        </p:nvSpPr>
        <p:spPr/>
        <p:txBody>
          <a:bodyPr/>
          <a:lstStyle/>
          <a:p>
            <a:r>
              <a:rPr lang="it-IT"/>
              <a:t>NTMY - Ambient intelligence 2018</a:t>
            </a:r>
          </a:p>
        </p:txBody>
      </p:sp>
      <p:sp>
        <p:nvSpPr>
          <p:cNvPr id="4" name="Segnaposto numero diapositiva 3">
            <a:extLst>
              <a:ext uri="{FF2B5EF4-FFF2-40B4-BE49-F238E27FC236}">
                <a16:creationId xmlns:a16="http://schemas.microsoft.com/office/drawing/2014/main" id="{FF581278-A931-44A3-915B-35470D56E3D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418254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040D5C-43DF-4A84-9E7D-A414A2A365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506BF55-75D3-410E-A88C-F47463600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22B0FD3-6EFF-4E50-9D30-978ADCCE6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6B1AA6E7-4A79-4C5F-B640-9857BE1A5B1C}"/>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8D3B0788-2883-4DC3-82E6-2794C5AA69F9}"/>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AD63BE9-064D-4F6A-A462-D9CA4A2002B5}"/>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63242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801C4-C889-4195-BFED-4DB145B9FC92}"/>
              </a:ext>
            </a:extLst>
          </p:cNvPr>
          <p:cNvSpPr>
            <a:spLocks noGrp="1"/>
          </p:cNvSpPr>
          <p:nvPr>
            <p:ph type="title"/>
          </p:nvPr>
        </p:nvSpPr>
        <p:spPr>
          <a:xfrm>
            <a:off x="2098200" y="365125"/>
            <a:ext cx="9255600" cy="1325563"/>
          </a:xfr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82043D-FA4D-4A38-978B-AA02792B2082}"/>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CB1D999-9BB6-42C4-81E8-D71E2A5A3220}"/>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5EFE0D6-810F-4060-8C22-7453BC95319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3F37DE0-E636-4333-A97E-8E7B1355F51D}"/>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8" name="Immagine 7">
            <a:extLst>
              <a:ext uri="{FF2B5EF4-FFF2-40B4-BE49-F238E27FC236}">
                <a16:creationId xmlns:a16="http://schemas.microsoft.com/office/drawing/2014/main" id="{F5D5CD5C-3C5F-4E33-B597-CF8F0E0D8E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397906"/>
            <a:ext cx="1260000" cy="1260000"/>
          </a:xfrm>
          <a:prstGeom prst="rect">
            <a:avLst/>
          </a:prstGeom>
        </p:spPr>
      </p:pic>
    </p:spTree>
    <p:extLst>
      <p:ext uri="{BB962C8B-B14F-4D97-AF65-F5344CB8AC3E}">
        <p14:creationId xmlns:p14="http://schemas.microsoft.com/office/powerpoint/2010/main" val="417990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1ED9D1-7199-43C3-ADF0-9C20D149BA7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03DA503-09FB-426C-831A-E649C9D58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23E0B23-780F-4C34-A664-9CDF3ABFC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9F2D937-04FB-4338-BD78-387892A574A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EB1AC72-BDFE-4E61-B403-C615D57E032F}"/>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1A33ED7-987E-485A-98E7-65D1D8D4D0B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40239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6E2EEE-E9B8-426C-A3AA-20B75D01A87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D05CD54-16C6-40C9-9419-752FA4ACDCA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4695CBF-A5DE-4167-AB01-71C9E3DF481B}"/>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E817DE51-CD32-4437-8C89-E015CA38D99F}"/>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6855DC2-7B83-4B78-ADA6-71661972289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95986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DF1A982-E43C-42FA-B823-B2ED5F48598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922D3EE-4903-4B82-95DD-E5728BB03A71}"/>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0A7911A-0C79-4F3F-B256-2FD3913F70C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AAA1CE5-61DE-46AB-A1F1-F200628F630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92A166BC-B925-46CA-9ACF-F4E18622845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78892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46734B-B20B-4170-81A7-19CB35F36E67}"/>
              </a:ext>
            </a:extLst>
          </p:cNvPr>
          <p:cNvSpPr>
            <a:spLocks noGrp="1"/>
          </p:cNvSpPr>
          <p:nvPr>
            <p:ph type="title"/>
          </p:nvPr>
        </p:nvSpPr>
        <p:spPr>
          <a:xfrm>
            <a:off x="831850" y="1709738"/>
            <a:ext cx="10515600" cy="2852737"/>
          </a:xfrm>
        </p:spPr>
        <p:txBody>
          <a:bodyPr anchor="b"/>
          <a:lstStyle>
            <a:lvl1pPr>
              <a:defRPr sz="6000"/>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B664BF02-07B7-4227-810A-8DBED0D39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09255B38-E2A5-4B06-8445-407A1B1F756A}"/>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1F1CF15-3875-4F93-885A-FBF0BE631CA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A7E2C89-658E-48C9-BF38-84BF11E74799}"/>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7" name="Immagine 6">
            <a:extLst>
              <a:ext uri="{FF2B5EF4-FFF2-40B4-BE49-F238E27FC236}">
                <a16:creationId xmlns:a16="http://schemas.microsoft.com/office/drawing/2014/main" id="{8F5DCD0C-D489-4874-B891-45300CED7F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550" y="2296113"/>
            <a:ext cx="1440000" cy="1440000"/>
          </a:xfrm>
          <a:prstGeom prst="rect">
            <a:avLst/>
          </a:prstGeom>
        </p:spPr>
      </p:pic>
    </p:spTree>
    <p:extLst>
      <p:ext uri="{BB962C8B-B14F-4D97-AF65-F5344CB8AC3E}">
        <p14:creationId xmlns:p14="http://schemas.microsoft.com/office/powerpoint/2010/main" val="45872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593761-4303-4D85-8A67-A381C5BA5A35}"/>
              </a:ext>
            </a:extLst>
          </p:cNvPr>
          <p:cNvSpPr>
            <a:spLocks noGrp="1"/>
          </p:cNvSpPr>
          <p:nvPr>
            <p:ph type="title"/>
          </p:nvPr>
        </p:nvSpPr>
        <p:spPr>
          <a:xfrm>
            <a:off x="2098200" y="365125"/>
            <a:ext cx="9255600" cy="1325563"/>
          </a:xfr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0881E42-5163-4B60-9E42-3D484D6E39A6}"/>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5910058-6FB0-44F2-8018-18B769AD6718}"/>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BDF37CB-D4C0-4C1C-9A07-FF8C736BD83B}"/>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B74540ED-F848-4FBC-8005-B00C38935E3E}"/>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EA114F92-B240-4542-A4A8-AA778B9BAB41}"/>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8" name="Immagine 7">
            <a:extLst>
              <a:ext uri="{FF2B5EF4-FFF2-40B4-BE49-F238E27FC236}">
                <a16:creationId xmlns:a16="http://schemas.microsoft.com/office/drawing/2014/main" id="{7425F9F5-4D92-4FFD-8117-D075C0572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397906"/>
            <a:ext cx="1260000" cy="1260000"/>
          </a:xfrm>
          <a:prstGeom prst="rect">
            <a:avLst/>
          </a:prstGeom>
        </p:spPr>
      </p:pic>
    </p:spTree>
    <p:extLst>
      <p:ext uri="{BB962C8B-B14F-4D97-AF65-F5344CB8AC3E}">
        <p14:creationId xmlns:p14="http://schemas.microsoft.com/office/powerpoint/2010/main" val="368732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AC04B0-7F73-4BCC-BCAC-929F0A5F175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392B14B-7397-43F0-8EBF-1F0C655EBD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2C550EFC-42B6-46A6-8BA0-688B30F793CF}"/>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74E32ED-96A3-40C6-9D6F-BBC8620EB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DC83CE8B-DD81-4904-8D25-86501D668843}"/>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E2F5784-22BC-45DB-B1CF-9E78D62ABDFC}"/>
              </a:ext>
            </a:extLst>
          </p:cNvPr>
          <p:cNvSpPr>
            <a:spLocks noGrp="1"/>
          </p:cNvSpPr>
          <p:nvPr>
            <p:ph type="dt" sz="half" idx="10"/>
          </p:nvPr>
        </p:nvSpPr>
        <p:spPr/>
        <p:txBody>
          <a:bodyPr/>
          <a:lstStyle/>
          <a:p>
            <a:r>
              <a:rPr lang="it-IT"/>
              <a:t>29/06/2018</a:t>
            </a:r>
          </a:p>
        </p:txBody>
      </p:sp>
      <p:sp>
        <p:nvSpPr>
          <p:cNvPr id="8" name="Segnaposto piè di pagina 7">
            <a:extLst>
              <a:ext uri="{FF2B5EF4-FFF2-40B4-BE49-F238E27FC236}">
                <a16:creationId xmlns:a16="http://schemas.microsoft.com/office/drawing/2014/main" id="{D5A0A931-AFC9-4B5E-AB93-C15A60A41DD7}"/>
              </a:ext>
            </a:extLst>
          </p:cNvPr>
          <p:cNvSpPr>
            <a:spLocks noGrp="1"/>
          </p:cNvSpPr>
          <p:nvPr>
            <p:ph type="ftr" sz="quarter" idx="11"/>
          </p:nvPr>
        </p:nvSpPr>
        <p:spPr/>
        <p:txBody>
          <a:bodyPr/>
          <a:lstStyle/>
          <a:p>
            <a:r>
              <a:rPr lang="it-IT"/>
              <a:t>NTMY - Ambient intelligence 2018</a:t>
            </a:r>
          </a:p>
        </p:txBody>
      </p:sp>
      <p:sp>
        <p:nvSpPr>
          <p:cNvPr id="9" name="Segnaposto numero diapositiva 8">
            <a:extLst>
              <a:ext uri="{FF2B5EF4-FFF2-40B4-BE49-F238E27FC236}">
                <a16:creationId xmlns:a16="http://schemas.microsoft.com/office/drawing/2014/main" id="{231F00C1-A694-4726-9B5B-7C3C798AC212}"/>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16023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39DDAC-3FFA-4CCE-9173-1959F6AB972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B11CC85-37AD-471E-90E9-3ADC3DC70779}"/>
              </a:ext>
            </a:extLst>
          </p:cNvPr>
          <p:cNvSpPr>
            <a:spLocks noGrp="1"/>
          </p:cNvSpPr>
          <p:nvPr>
            <p:ph type="dt" sz="half" idx="10"/>
          </p:nvPr>
        </p:nvSpPr>
        <p:spPr/>
        <p:txBody>
          <a:bodyPr/>
          <a:lstStyle/>
          <a:p>
            <a:r>
              <a:rPr lang="it-IT"/>
              <a:t>29/06/2018</a:t>
            </a:r>
          </a:p>
        </p:txBody>
      </p:sp>
      <p:sp>
        <p:nvSpPr>
          <p:cNvPr id="4" name="Segnaposto piè di pagina 3">
            <a:extLst>
              <a:ext uri="{FF2B5EF4-FFF2-40B4-BE49-F238E27FC236}">
                <a16:creationId xmlns:a16="http://schemas.microsoft.com/office/drawing/2014/main" id="{03759D65-1DFF-4E74-9256-C91F3BCF3E5F}"/>
              </a:ext>
            </a:extLst>
          </p:cNvPr>
          <p:cNvSpPr>
            <a:spLocks noGrp="1"/>
          </p:cNvSpPr>
          <p:nvPr>
            <p:ph type="ftr" sz="quarter" idx="11"/>
          </p:nvPr>
        </p:nvSpPr>
        <p:spPr/>
        <p:txBody>
          <a:bodyPr/>
          <a:lstStyle/>
          <a:p>
            <a:r>
              <a:rPr lang="it-IT"/>
              <a:t>NTMY - Ambient intelligence 2018</a:t>
            </a:r>
          </a:p>
        </p:txBody>
      </p:sp>
      <p:sp>
        <p:nvSpPr>
          <p:cNvPr id="5" name="Segnaposto numero diapositiva 4">
            <a:extLst>
              <a:ext uri="{FF2B5EF4-FFF2-40B4-BE49-F238E27FC236}">
                <a16:creationId xmlns:a16="http://schemas.microsoft.com/office/drawing/2014/main" id="{D5FDA4D5-2DC9-4AB6-ACB8-768B8D5202C4}"/>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42934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49A51BE-E80C-43B2-9B6C-5744A43A1B14}"/>
              </a:ext>
            </a:extLst>
          </p:cNvPr>
          <p:cNvSpPr>
            <a:spLocks noGrp="1"/>
          </p:cNvSpPr>
          <p:nvPr>
            <p:ph type="dt" sz="half" idx="10"/>
          </p:nvPr>
        </p:nvSpPr>
        <p:spPr/>
        <p:txBody>
          <a:bodyPr/>
          <a:lstStyle/>
          <a:p>
            <a:r>
              <a:rPr lang="it-IT"/>
              <a:t>29/06/2018</a:t>
            </a:r>
          </a:p>
        </p:txBody>
      </p:sp>
      <p:sp>
        <p:nvSpPr>
          <p:cNvPr id="3" name="Segnaposto piè di pagina 2">
            <a:extLst>
              <a:ext uri="{FF2B5EF4-FFF2-40B4-BE49-F238E27FC236}">
                <a16:creationId xmlns:a16="http://schemas.microsoft.com/office/drawing/2014/main" id="{B9720648-ED96-4AB2-AE64-C758F21A69B9}"/>
              </a:ext>
            </a:extLst>
          </p:cNvPr>
          <p:cNvSpPr>
            <a:spLocks noGrp="1"/>
          </p:cNvSpPr>
          <p:nvPr>
            <p:ph type="ftr" sz="quarter" idx="11"/>
          </p:nvPr>
        </p:nvSpPr>
        <p:spPr/>
        <p:txBody>
          <a:bodyPr/>
          <a:lstStyle/>
          <a:p>
            <a:r>
              <a:rPr lang="it-IT"/>
              <a:t>NTMY - Ambient intelligence 2018</a:t>
            </a:r>
          </a:p>
        </p:txBody>
      </p:sp>
      <p:sp>
        <p:nvSpPr>
          <p:cNvPr id="4" name="Segnaposto numero diapositiva 3">
            <a:extLst>
              <a:ext uri="{FF2B5EF4-FFF2-40B4-BE49-F238E27FC236}">
                <a16:creationId xmlns:a16="http://schemas.microsoft.com/office/drawing/2014/main" id="{FF581278-A931-44A3-915B-35470D56E3D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44826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040D5C-43DF-4A84-9E7D-A414A2A365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506BF55-75D3-410E-A88C-F47463600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22B0FD3-6EFF-4E50-9D30-978ADCCE6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6B1AA6E7-4A79-4C5F-B640-9857BE1A5B1C}"/>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8D3B0788-2883-4DC3-82E6-2794C5AA69F9}"/>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AD63BE9-064D-4F6A-A462-D9CA4A2002B5}"/>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46698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1ED9D1-7199-43C3-ADF0-9C20D149BA7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03DA503-09FB-426C-831A-E649C9D58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23E0B23-780F-4C34-A664-9CDF3ABFC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9F2D937-04FB-4338-BD78-387892A574A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EB1AC72-BDFE-4E61-B403-C615D57E032F}"/>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1A33ED7-987E-485A-98E7-65D1D8D4D0B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88398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169982-4271-4444-ADC6-8ADA8B4CF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9CD1784F-EE0D-4F52-9594-9C3A318B4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331173D-57C8-4F98-AF8B-081FFEE98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a:t>29/06/2018</a:t>
            </a:r>
          </a:p>
        </p:txBody>
      </p:sp>
      <p:sp>
        <p:nvSpPr>
          <p:cNvPr id="5" name="Segnaposto piè di pagina 4">
            <a:extLst>
              <a:ext uri="{FF2B5EF4-FFF2-40B4-BE49-F238E27FC236}">
                <a16:creationId xmlns:a16="http://schemas.microsoft.com/office/drawing/2014/main" id="{1627DF3A-AA22-442C-A46B-3527F2E61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NTMY - Ambient intelligence 2018</a:t>
            </a:r>
          </a:p>
        </p:txBody>
      </p:sp>
      <p:sp>
        <p:nvSpPr>
          <p:cNvPr id="6" name="Segnaposto numero diapositiva 5">
            <a:extLst>
              <a:ext uri="{FF2B5EF4-FFF2-40B4-BE49-F238E27FC236}">
                <a16:creationId xmlns:a16="http://schemas.microsoft.com/office/drawing/2014/main" id="{63AACFBC-0BE8-46E8-AA25-0AC46FC06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05AD-269E-48FA-B749-A0B803F8320C}" type="slidenum">
              <a:rPr lang="it-IT" smtClean="0"/>
              <a:t>‹N›</a:t>
            </a:fld>
            <a:endParaRPr lang="it-IT"/>
          </a:p>
        </p:txBody>
      </p:sp>
    </p:spTree>
    <p:extLst>
      <p:ext uri="{BB962C8B-B14F-4D97-AF65-F5344CB8AC3E}">
        <p14:creationId xmlns:p14="http://schemas.microsoft.com/office/powerpoint/2010/main" val="804498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169982-4271-4444-ADC6-8ADA8B4CF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CD1784F-EE0D-4F52-9594-9C3A318B4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331173D-57C8-4F98-AF8B-081FFEE98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a:t>29/06/2018</a:t>
            </a:r>
          </a:p>
        </p:txBody>
      </p:sp>
      <p:sp>
        <p:nvSpPr>
          <p:cNvPr id="5" name="Segnaposto piè di pagina 4">
            <a:extLst>
              <a:ext uri="{FF2B5EF4-FFF2-40B4-BE49-F238E27FC236}">
                <a16:creationId xmlns:a16="http://schemas.microsoft.com/office/drawing/2014/main" id="{1627DF3A-AA22-442C-A46B-3527F2E61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NTMY - Ambient intelligence 2018</a:t>
            </a:r>
          </a:p>
        </p:txBody>
      </p:sp>
      <p:sp>
        <p:nvSpPr>
          <p:cNvPr id="6" name="Segnaposto numero diapositiva 5">
            <a:extLst>
              <a:ext uri="{FF2B5EF4-FFF2-40B4-BE49-F238E27FC236}">
                <a16:creationId xmlns:a16="http://schemas.microsoft.com/office/drawing/2014/main" id="{63AACFBC-0BE8-46E8-AA25-0AC46FC06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05AD-269E-48FA-B749-A0B803F8320C}" type="slidenum">
              <a:rPr lang="it-IT" smtClean="0"/>
              <a:t>‹N›</a:t>
            </a:fld>
            <a:endParaRPr lang="it-IT"/>
          </a:p>
        </p:txBody>
      </p:sp>
    </p:spTree>
    <p:extLst>
      <p:ext uri="{BB962C8B-B14F-4D97-AF65-F5344CB8AC3E}">
        <p14:creationId xmlns:p14="http://schemas.microsoft.com/office/powerpoint/2010/main" val="11130566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ami-2018.github.io/NTMY/"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8.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diagramLayout" Target="../diagrams/layout3.xml"/><Relationship Id="rId7" Type="http://schemas.openxmlformats.org/officeDocument/2006/relationships/image" Target="../media/image1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81B62C-6966-40D2-9593-DD41C5E40B48}"/>
              </a:ext>
            </a:extLst>
          </p:cNvPr>
          <p:cNvSpPr>
            <a:spLocks noGrp="1"/>
          </p:cNvSpPr>
          <p:nvPr>
            <p:ph type="ctrTitle"/>
          </p:nvPr>
        </p:nvSpPr>
        <p:spPr>
          <a:xfrm>
            <a:off x="1524000" y="1426189"/>
            <a:ext cx="9144000" cy="2387600"/>
          </a:xfrm>
        </p:spPr>
        <p:txBody>
          <a:bodyPr/>
          <a:lstStyle/>
          <a:p>
            <a:r>
              <a:rPr lang="it-IT" dirty="0" err="1"/>
              <a:t>Nice</a:t>
            </a:r>
            <a:r>
              <a:rPr lang="it-IT" dirty="0"/>
              <a:t> To </a:t>
            </a:r>
            <a:r>
              <a:rPr lang="it-IT" dirty="0" err="1"/>
              <a:t>Meet</a:t>
            </a:r>
            <a:r>
              <a:rPr lang="it-IT" dirty="0"/>
              <a:t> </a:t>
            </a:r>
            <a:r>
              <a:rPr lang="it-IT" dirty="0" err="1"/>
              <a:t>You</a:t>
            </a:r>
            <a:endParaRPr lang="it-IT" dirty="0"/>
          </a:p>
        </p:txBody>
      </p:sp>
      <p:sp>
        <p:nvSpPr>
          <p:cNvPr id="3" name="Sottotitolo 2">
            <a:extLst>
              <a:ext uri="{FF2B5EF4-FFF2-40B4-BE49-F238E27FC236}">
                <a16:creationId xmlns:a16="http://schemas.microsoft.com/office/drawing/2014/main" id="{2CB870BA-E58F-4F91-A234-BB884261A7C1}"/>
              </a:ext>
            </a:extLst>
          </p:cNvPr>
          <p:cNvSpPr>
            <a:spLocks noGrp="1"/>
          </p:cNvSpPr>
          <p:nvPr>
            <p:ph type="subTitle" idx="1"/>
          </p:nvPr>
        </p:nvSpPr>
        <p:spPr>
          <a:xfrm>
            <a:off x="1524000" y="3933656"/>
            <a:ext cx="9144000" cy="1655762"/>
          </a:xfrm>
        </p:spPr>
        <p:txBody>
          <a:bodyPr/>
          <a:lstStyle/>
          <a:p>
            <a:r>
              <a:rPr lang="it-IT" dirty="0"/>
              <a:t>Group 7</a:t>
            </a:r>
          </a:p>
          <a:p>
            <a:r>
              <a:rPr lang="it-IT" dirty="0"/>
              <a:t>Ambient Intelligence Course</a:t>
            </a:r>
          </a:p>
          <a:p>
            <a:r>
              <a:rPr lang="it-IT" dirty="0"/>
              <a:t>A.Y. 2017-18</a:t>
            </a:r>
          </a:p>
        </p:txBody>
      </p:sp>
      <p:pic>
        <p:nvPicPr>
          <p:cNvPr id="5" name="Immagine 4">
            <a:extLst>
              <a:ext uri="{FF2B5EF4-FFF2-40B4-BE49-F238E27FC236}">
                <a16:creationId xmlns:a16="http://schemas.microsoft.com/office/drawing/2014/main" id="{8DECCB15-47E6-4332-B5D3-669610627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000" y="1309799"/>
            <a:ext cx="1440000" cy="1440000"/>
          </a:xfrm>
          <a:prstGeom prst="rect">
            <a:avLst/>
          </a:prstGeom>
        </p:spPr>
      </p:pic>
      <p:pic>
        <p:nvPicPr>
          <p:cNvPr id="1026" name="Picture 2" descr="https://ami-2018.github.io/images/AmI-logo.png">
            <a:extLst>
              <a:ext uri="{FF2B5EF4-FFF2-40B4-BE49-F238E27FC236}">
                <a16:creationId xmlns:a16="http://schemas.microsoft.com/office/drawing/2014/main" id="{E284E536-0EB4-4134-9B1A-58FF28D3FE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5489" y="6138000"/>
            <a:ext cx="2846511"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sultati immagini per politecnico torino">
            <a:extLst>
              <a:ext uri="{FF2B5EF4-FFF2-40B4-BE49-F238E27FC236}">
                <a16:creationId xmlns:a16="http://schemas.microsoft.com/office/drawing/2014/main" id="{DDA4D2D7-0E9B-45CB-9812-2F37EF4DB5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4262"/>
          <a:stretch/>
        </p:blipFill>
        <p:spPr bwMode="auto">
          <a:xfrm>
            <a:off x="0" y="5778000"/>
            <a:ext cx="121389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isultati immagini per politecnico torino">
            <a:extLst>
              <a:ext uri="{FF2B5EF4-FFF2-40B4-BE49-F238E27FC236}">
                <a16:creationId xmlns:a16="http://schemas.microsoft.com/office/drawing/2014/main" id="{68D3F7DA-D973-4323-8496-B6B66B36C1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134" b="57234"/>
          <a:stretch/>
        </p:blipFill>
        <p:spPr bwMode="auto">
          <a:xfrm>
            <a:off x="1284232" y="6188189"/>
            <a:ext cx="1811081" cy="619621"/>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46AD920B-0DDD-4717-9BBD-B5D9B9346B7F}"/>
              </a:ext>
            </a:extLst>
          </p:cNvPr>
          <p:cNvSpPr txBox="1"/>
          <p:nvPr/>
        </p:nvSpPr>
        <p:spPr>
          <a:xfrm>
            <a:off x="4691926" y="6469256"/>
            <a:ext cx="3056949" cy="338554"/>
          </a:xfrm>
          <a:prstGeom prst="rect">
            <a:avLst/>
          </a:prstGeom>
          <a:noFill/>
        </p:spPr>
        <p:txBody>
          <a:bodyPr wrap="square" rtlCol="0">
            <a:spAutoFit/>
          </a:bodyPr>
          <a:lstStyle/>
          <a:p>
            <a:r>
              <a:rPr lang="it-IT" sz="1600" dirty="0">
                <a:hlinkClick r:id="rId6"/>
              </a:rPr>
              <a:t>https://ami-2018.github.io/NTMY/</a:t>
            </a:r>
            <a:endParaRPr lang="it-IT" sz="1600" dirty="0"/>
          </a:p>
        </p:txBody>
      </p:sp>
    </p:spTree>
    <p:extLst>
      <p:ext uri="{BB962C8B-B14F-4D97-AF65-F5344CB8AC3E}">
        <p14:creationId xmlns:p14="http://schemas.microsoft.com/office/powerpoint/2010/main" val="262694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Events</a:t>
            </a:r>
            <a:r>
              <a:rPr lang="it-IT" dirty="0"/>
              <a:t> </a:t>
            </a:r>
            <a:r>
              <a:rPr lang="it-IT" dirty="0" err="1"/>
              <a:t>allocation</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10</a:t>
            </a:fld>
            <a:endParaRPr lang="it-IT"/>
          </a:p>
        </p:txBody>
      </p:sp>
      <p:graphicFrame>
        <p:nvGraphicFramePr>
          <p:cNvPr id="9" name="Segnaposto contenuto 8">
            <a:extLst>
              <a:ext uri="{FF2B5EF4-FFF2-40B4-BE49-F238E27FC236}">
                <a16:creationId xmlns:a16="http://schemas.microsoft.com/office/drawing/2014/main" id="{63BDD22B-EB75-4831-84B7-0A782352A8A3}"/>
              </a:ext>
            </a:extLst>
          </p:cNvPr>
          <p:cNvGraphicFramePr>
            <a:graphicFrameLocks noGrp="1"/>
          </p:cNvGraphicFramePr>
          <p:nvPr>
            <p:ph idx="1"/>
            <p:extLst>
              <p:ext uri="{D42A27DB-BD31-4B8C-83A1-F6EECF244321}">
                <p14:modId xmlns:p14="http://schemas.microsoft.com/office/powerpoint/2010/main" val="14984402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097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95B1F4-BE4E-44F0-B7AB-8A9762416913}"/>
              </a:ext>
            </a:extLst>
          </p:cNvPr>
          <p:cNvSpPr>
            <a:spLocks noGrp="1"/>
          </p:cNvSpPr>
          <p:nvPr>
            <p:ph type="title"/>
          </p:nvPr>
        </p:nvSpPr>
        <p:spPr/>
        <p:txBody>
          <a:bodyPr/>
          <a:lstStyle/>
          <a:p>
            <a:r>
              <a:rPr lang="it-IT" dirty="0" err="1"/>
              <a:t>Allocation</a:t>
            </a:r>
            <a:r>
              <a:rPr lang="it-IT" dirty="0"/>
              <a:t> </a:t>
            </a:r>
            <a:r>
              <a:rPr lang="it-IT" dirty="0" err="1"/>
              <a:t>process</a:t>
            </a:r>
            <a:endParaRPr lang="it-IT" dirty="0"/>
          </a:p>
        </p:txBody>
      </p:sp>
      <p:sp>
        <p:nvSpPr>
          <p:cNvPr id="3" name="Segnaposto contenuto 2">
            <a:extLst>
              <a:ext uri="{FF2B5EF4-FFF2-40B4-BE49-F238E27FC236}">
                <a16:creationId xmlns:a16="http://schemas.microsoft.com/office/drawing/2014/main" id="{AD07E9E9-FF46-4358-B2D9-E863238ABB05}"/>
              </a:ext>
            </a:extLst>
          </p:cNvPr>
          <p:cNvSpPr>
            <a:spLocks noGrp="1"/>
          </p:cNvSpPr>
          <p:nvPr>
            <p:ph idx="1"/>
          </p:nvPr>
        </p:nvSpPr>
        <p:spPr/>
        <p:txBody>
          <a:bodyPr>
            <a:normAutofit fontScale="92500" lnSpcReduction="10000"/>
          </a:bodyPr>
          <a:lstStyle/>
          <a:p>
            <a:r>
              <a:rPr lang="it-IT" dirty="0"/>
              <a:t>The </a:t>
            </a:r>
            <a:r>
              <a:rPr lang="it-IT" dirty="0" err="1">
                <a:latin typeface="Consolas" panose="020B0609020204030204" pitchFamily="49" charset="0"/>
              </a:rPr>
              <a:t>allocate_rec</a:t>
            </a:r>
            <a:r>
              <a:rPr lang="it-IT" dirty="0">
                <a:latin typeface="Consolas" panose="020B0609020204030204" pitchFamily="49" charset="0"/>
              </a:rPr>
              <a:t> </a:t>
            </a:r>
            <a:r>
              <a:rPr lang="it-IT" dirty="0" err="1"/>
              <a:t>function</a:t>
            </a:r>
            <a:r>
              <a:rPr lang="it-IT" dirty="0"/>
              <a:t> </a:t>
            </a:r>
            <a:r>
              <a:rPr lang="it-IT" dirty="0" err="1"/>
              <a:t>generates</a:t>
            </a:r>
            <a:r>
              <a:rPr lang="it-IT" dirty="0"/>
              <a:t> </a:t>
            </a:r>
            <a:r>
              <a:rPr lang="it-IT" dirty="0" err="1"/>
              <a:t>all</a:t>
            </a:r>
            <a:r>
              <a:rPr lang="it-IT" dirty="0"/>
              <a:t> the </a:t>
            </a:r>
            <a:r>
              <a:rPr lang="it-IT" dirty="0" err="1"/>
              <a:t>permutation</a:t>
            </a:r>
            <a:r>
              <a:rPr lang="it-IT" dirty="0"/>
              <a:t> of </a:t>
            </a:r>
            <a:r>
              <a:rPr lang="it-IT" dirty="0">
                <a:latin typeface="Consolas" panose="020B0609020204030204" pitchFamily="49" charset="0"/>
              </a:rPr>
              <a:t>n</a:t>
            </a:r>
            <a:r>
              <a:rPr lang="it-IT" dirty="0"/>
              <a:t> </a:t>
            </a:r>
            <a:r>
              <a:rPr lang="it-IT" dirty="0" err="1"/>
              <a:t>integers</a:t>
            </a:r>
            <a:r>
              <a:rPr lang="it-IT" dirty="0"/>
              <a:t> (</a:t>
            </a:r>
            <a:r>
              <a:rPr lang="it-IT" dirty="0" err="1"/>
              <a:t>being</a:t>
            </a:r>
            <a:r>
              <a:rPr lang="it-IT" dirty="0"/>
              <a:t> </a:t>
            </a:r>
            <a:r>
              <a:rPr lang="it-IT" dirty="0">
                <a:latin typeface="Consolas" panose="020B0609020204030204" pitchFamily="49" charset="0"/>
              </a:rPr>
              <a:t>n</a:t>
            </a:r>
            <a:r>
              <a:rPr lang="it-IT" dirty="0"/>
              <a:t> the </a:t>
            </a:r>
            <a:r>
              <a:rPr lang="it-IT" dirty="0" err="1"/>
              <a:t>number</a:t>
            </a:r>
            <a:r>
              <a:rPr lang="it-IT" dirty="0"/>
              <a:t> of the rooms, </a:t>
            </a:r>
            <a:r>
              <a:rPr lang="it-IT" dirty="0" err="1"/>
              <a:t>considering</a:t>
            </a:r>
            <a:r>
              <a:rPr lang="it-IT" dirty="0"/>
              <a:t> </a:t>
            </a:r>
            <a:r>
              <a:rPr lang="it-IT" dirty="0" err="1"/>
              <a:t>also</a:t>
            </a:r>
            <a:r>
              <a:rPr lang="it-IT" dirty="0"/>
              <a:t> 0 </a:t>
            </a:r>
            <a:r>
              <a:rPr lang="it-IT" dirty="0" err="1"/>
              <a:t>as</a:t>
            </a:r>
            <a:r>
              <a:rPr lang="it-IT" dirty="0"/>
              <a:t> the special </a:t>
            </a:r>
            <a:r>
              <a:rPr lang="it-IT" dirty="0" err="1"/>
              <a:t>value</a:t>
            </a:r>
            <a:r>
              <a:rPr lang="it-IT" dirty="0"/>
              <a:t> </a:t>
            </a:r>
            <a:r>
              <a:rPr lang="it-IT" dirty="0" err="1"/>
              <a:t>meaning</a:t>
            </a:r>
            <a:r>
              <a:rPr lang="it-IT" dirty="0"/>
              <a:t> «the </a:t>
            </a:r>
            <a:r>
              <a:rPr lang="it-IT" dirty="0" err="1"/>
              <a:t>event</a:t>
            </a:r>
            <a:r>
              <a:rPr lang="it-IT" dirty="0"/>
              <a:t> </a:t>
            </a:r>
            <a:r>
              <a:rPr lang="it-IT" dirty="0" err="1"/>
              <a:t>will</a:t>
            </a:r>
            <a:r>
              <a:rPr lang="it-IT" dirty="0"/>
              <a:t> </a:t>
            </a:r>
            <a:r>
              <a:rPr lang="it-IT" dirty="0" err="1"/>
              <a:t>not</a:t>
            </a:r>
            <a:r>
              <a:rPr lang="it-IT" dirty="0"/>
              <a:t> be </a:t>
            </a:r>
            <a:r>
              <a:rPr lang="it-IT" dirty="0" err="1"/>
              <a:t>scheduled</a:t>
            </a:r>
            <a:r>
              <a:rPr lang="it-IT" dirty="0"/>
              <a:t>») in </a:t>
            </a:r>
            <a:r>
              <a:rPr lang="it-IT" dirty="0">
                <a:latin typeface="Consolas" panose="020B0609020204030204" pitchFamily="49" charset="0"/>
              </a:rPr>
              <a:t>k</a:t>
            </a:r>
            <a:r>
              <a:rPr lang="it-IT" dirty="0"/>
              <a:t> position (</a:t>
            </a:r>
            <a:r>
              <a:rPr lang="it-IT" dirty="0" err="1"/>
              <a:t>being</a:t>
            </a:r>
            <a:r>
              <a:rPr lang="it-IT" dirty="0"/>
              <a:t> </a:t>
            </a:r>
            <a:r>
              <a:rPr lang="it-IT" dirty="0">
                <a:latin typeface="Consolas" panose="020B0609020204030204" pitchFamily="49" charset="0"/>
              </a:rPr>
              <a:t>k</a:t>
            </a:r>
            <a:r>
              <a:rPr lang="it-IT" dirty="0"/>
              <a:t> the </a:t>
            </a:r>
            <a:r>
              <a:rPr lang="it-IT" dirty="0" err="1"/>
              <a:t>number</a:t>
            </a:r>
            <a:r>
              <a:rPr lang="it-IT" dirty="0"/>
              <a:t> of the </a:t>
            </a:r>
            <a:r>
              <a:rPr lang="it-IT" dirty="0" err="1"/>
              <a:t>daily</a:t>
            </a:r>
            <a:r>
              <a:rPr lang="it-IT" dirty="0"/>
              <a:t> </a:t>
            </a:r>
            <a:r>
              <a:rPr lang="it-IT" dirty="0" err="1"/>
              <a:t>events</a:t>
            </a:r>
            <a:r>
              <a:rPr lang="it-IT" dirty="0"/>
              <a:t>) via </a:t>
            </a:r>
            <a:r>
              <a:rPr lang="it-IT" dirty="0" err="1"/>
              <a:t>recursion</a:t>
            </a:r>
            <a:r>
              <a:rPr lang="it-IT" dirty="0"/>
              <a:t> </a:t>
            </a:r>
            <a:r>
              <a:rPr lang="it-IT" dirty="0" err="1"/>
              <a:t>techniques</a:t>
            </a:r>
            <a:endParaRPr lang="it-IT" dirty="0"/>
          </a:p>
          <a:p>
            <a:r>
              <a:rPr lang="it-IT" dirty="0"/>
              <a:t>Once a </a:t>
            </a:r>
            <a:r>
              <a:rPr lang="it-IT" dirty="0" err="1"/>
              <a:t>permutation</a:t>
            </a:r>
            <a:r>
              <a:rPr lang="it-IT" dirty="0"/>
              <a:t> </a:t>
            </a:r>
            <a:r>
              <a:rPr lang="it-IT" dirty="0" err="1"/>
              <a:t>has</a:t>
            </a:r>
            <a:r>
              <a:rPr lang="it-IT" dirty="0"/>
              <a:t> </a:t>
            </a:r>
            <a:r>
              <a:rPr lang="it-IT" dirty="0" err="1"/>
              <a:t>been</a:t>
            </a:r>
            <a:r>
              <a:rPr lang="it-IT" dirty="0"/>
              <a:t> </a:t>
            </a:r>
            <a:r>
              <a:rPr lang="it-IT" dirty="0" err="1"/>
              <a:t>calculated</a:t>
            </a:r>
            <a:r>
              <a:rPr lang="it-IT" dirty="0"/>
              <a:t>, a </a:t>
            </a:r>
            <a:r>
              <a:rPr lang="it-IT" dirty="0" err="1">
                <a:latin typeface="Consolas" panose="020B0609020204030204" pitchFamily="49" charset="0"/>
              </a:rPr>
              <a:t>DailySchedule</a:t>
            </a:r>
            <a:r>
              <a:rPr lang="it-IT" dirty="0"/>
              <a:t> </a:t>
            </a:r>
            <a:r>
              <a:rPr lang="it-IT" dirty="0" err="1"/>
              <a:t>object</a:t>
            </a:r>
            <a:r>
              <a:rPr lang="it-IT" dirty="0"/>
              <a:t> </a:t>
            </a:r>
            <a:r>
              <a:rPr lang="it-IT" dirty="0" err="1"/>
              <a:t>is</a:t>
            </a:r>
            <a:r>
              <a:rPr lang="it-IT" dirty="0"/>
              <a:t> </a:t>
            </a:r>
            <a:r>
              <a:rPr lang="it-IT" dirty="0" err="1"/>
              <a:t>generated</a:t>
            </a:r>
            <a:r>
              <a:rPr lang="it-IT" dirty="0"/>
              <a:t>; </a:t>
            </a:r>
            <a:r>
              <a:rPr lang="it-IT" dirty="0" err="1"/>
              <a:t>if</a:t>
            </a:r>
            <a:r>
              <a:rPr lang="it-IT" dirty="0"/>
              <a:t> the schedule </a:t>
            </a:r>
            <a:r>
              <a:rPr lang="it-IT" dirty="0" err="1"/>
              <a:t>is</a:t>
            </a:r>
            <a:r>
              <a:rPr lang="it-IT" dirty="0"/>
              <a:t> </a:t>
            </a:r>
            <a:r>
              <a:rPr lang="it-IT" dirty="0" err="1"/>
              <a:t>valid</a:t>
            </a:r>
            <a:r>
              <a:rPr lang="it-IT" dirty="0"/>
              <a:t> (</a:t>
            </a:r>
            <a:r>
              <a:rPr lang="it-IT" dirty="0" err="1"/>
              <a:t>events</a:t>
            </a:r>
            <a:r>
              <a:rPr lang="it-IT" dirty="0"/>
              <a:t> </a:t>
            </a:r>
            <a:r>
              <a:rPr lang="it-IT" dirty="0" err="1"/>
              <a:t>fit</a:t>
            </a:r>
            <a:r>
              <a:rPr lang="it-IT" dirty="0"/>
              <a:t> the </a:t>
            </a:r>
            <a:r>
              <a:rPr lang="it-IT" dirty="0" err="1"/>
              <a:t>assigned</a:t>
            </a:r>
            <a:r>
              <a:rPr lang="it-IT" dirty="0"/>
              <a:t> rooms and do </a:t>
            </a:r>
            <a:r>
              <a:rPr lang="it-IT" dirty="0" err="1"/>
              <a:t>not</a:t>
            </a:r>
            <a:r>
              <a:rPr lang="it-IT" dirty="0"/>
              <a:t> </a:t>
            </a:r>
            <a:r>
              <a:rPr lang="it-IT" dirty="0" err="1"/>
              <a:t>overlap</a:t>
            </a:r>
            <a:r>
              <a:rPr lang="it-IT" dirty="0"/>
              <a:t>), </a:t>
            </a:r>
            <a:r>
              <a:rPr lang="it-IT" dirty="0" err="1"/>
              <a:t>it</a:t>
            </a:r>
            <a:r>
              <a:rPr lang="it-IT" dirty="0"/>
              <a:t> </a:t>
            </a:r>
            <a:r>
              <a:rPr lang="it-IT" dirty="0" err="1"/>
              <a:t>is</a:t>
            </a:r>
            <a:r>
              <a:rPr lang="it-IT" dirty="0"/>
              <a:t> </a:t>
            </a:r>
            <a:r>
              <a:rPr lang="it-IT" dirty="0" err="1"/>
              <a:t>passed</a:t>
            </a:r>
            <a:r>
              <a:rPr lang="it-IT" dirty="0"/>
              <a:t> to the </a:t>
            </a:r>
            <a:r>
              <a:rPr lang="it-IT" dirty="0" err="1">
                <a:latin typeface="Consolas" panose="020B0609020204030204" pitchFamily="49" charset="0"/>
              </a:rPr>
              <a:t>TargetFunctionsSet</a:t>
            </a:r>
            <a:r>
              <a:rPr lang="it-IT" dirty="0"/>
              <a:t> </a:t>
            </a:r>
            <a:r>
              <a:rPr lang="it-IT" dirty="0" err="1"/>
              <a:t>object</a:t>
            </a:r>
            <a:endParaRPr lang="it-IT" dirty="0"/>
          </a:p>
          <a:p>
            <a:r>
              <a:rPr lang="it-IT" dirty="0"/>
              <a:t>The </a:t>
            </a:r>
            <a:r>
              <a:rPr lang="it-IT" dirty="0" err="1">
                <a:latin typeface="Consolas" panose="020B0609020204030204" pitchFamily="49" charset="0"/>
              </a:rPr>
              <a:t>TargetFunctionsSet</a:t>
            </a:r>
            <a:r>
              <a:rPr lang="it-IT" dirty="0"/>
              <a:t> </a:t>
            </a:r>
            <a:r>
              <a:rPr lang="it-IT" dirty="0" err="1"/>
              <a:t>calculates</a:t>
            </a:r>
            <a:r>
              <a:rPr lang="it-IT" dirty="0"/>
              <a:t> the </a:t>
            </a:r>
            <a:r>
              <a:rPr lang="it-IT" dirty="0" err="1"/>
              <a:t>value</a:t>
            </a:r>
            <a:r>
              <a:rPr lang="it-IT" dirty="0"/>
              <a:t> of </a:t>
            </a:r>
            <a:r>
              <a:rPr lang="it-IT" dirty="0" err="1"/>
              <a:t>all</a:t>
            </a:r>
            <a:r>
              <a:rPr lang="it-IT" dirty="0"/>
              <a:t> the </a:t>
            </a:r>
            <a:r>
              <a:rPr lang="it-IT" dirty="0" err="1">
                <a:latin typeface="Consolas" panose="020B0609020204030204" pitchFamily="49" charset="0"/>
              </a:rPr>
              <a:t>TargetFunction</a:t>
            </a:r>
            <a:r>
              <a:rPr lang="it-IT" dirty="0"/>
              <a:t> </a:t>
            </a:r>
            <a:r>
              <a:rPr lang="it-IT" dirty="0" err="1"/>
              <a:t>objects</a:t>
            </a:r>
            <a:r>
              <a:rPr lang="it-IT" dirty="0"/>
              <a:t> for the </a:t>
            </a:r>
            <a:r>
              <a:rPr lang="it-IT" dirty="0" err="1"/>
              <a:t>given</a:t>
            </a:r>
            <a:r>
              <a:rPr lang="it-IT" dirty="0"/>
              <a:t> schedule and compare </a:t>
            </a:r>
            <a:r>
              <a:rPr lang="it-IT" dirty="0" err="1"/>
              <a:t>them</a:t>
            </a:r>
            <a:r>
              <a:rPr lang="it-IT" dirty="0"/>
              <a:t> with the </a:t>
            </a:r>
            <a:r>
              <a:rPr lang="it-IT" dirty="0" err="1"/>
              <a:t>ones</a:t>
            </a:r>
            <a:r>
              <a:rPr lang="it-IT" dirty="0"/>
              <a:t> of best </a:t>
            </a:r>
            <a:r>
              <a:rPr lang="it-IT" dirty="0" err="1"/>
              <a:t>solution</a:t>
            </a:r>
            <a:r>
              <a:rPr lang="it-IT" dirty="0"/>
              <a:t> </a:t>
            </a:r>
            <a:r>
              <a:rPr lang="it-IT" dirty="0" err="1"/>
              <a:t>found</a:t>
            </a:r>
            <a:r>
              <a:rPr lang="it-IT" dirty="0"/>
              <a:t> </a:t>
            </a:r>
            <a:r>
              <a:rPr lang="it-IT" dirty="0" err="1"/>
              <a:t>until</a:t>
            </a:r>
            <a:r>
              <a:rPr lang="it-IT" dirty="0"/>
              <a:t> </a:t>
            </a:r>
            <a:r>
              <a:rPr lang="it-IT" dirty="0" err="1"/>
              <a:t>that</a:t>
            </a:r>
            <a:r>
              <a:rPr lang="it-IT" dirty="0"/>
              <a:t> point</a:t>
            </a:r>
          </a:p>
          <a:p>
            <a:r>
              <a:rPr lang="it-IT" dirty="0" err="1"/>
              <a:t>If</a:t>
            </a:r>
            <a:r>
              <a:rPr lang="it-IT" dirty="0"/>
              <a:t> the schedule </a:t>
            </a:r>
            <a:r>
              <a:rPr lang="it-IT" dirty="0" err="1"/>
              <a:t>is</a:t>
            </a:r>
            <a:r>
              <a:rPr lang="it-IT" dirty="0"/>
              <a:t> </a:t>
            </a:r>
            <a:r>
              <a:rPr lang="it-IT" dirty="0" err="1"/>
              <a:t>better</a:t>
            </a:r>
            <a:r>
              <a:rPr lang="it-IT" dirty="0"/>
              <a:t>, the best </a:t>
            </a:r>
            <a:r>
              <a:rPr lang="it-IT" dirty="0" err="1"/>
              <a:t>solution</a:t>
            </a:r>
            <a:r>
              <a:rPr lang="it-IT" dirty="0"/>
              <a:t> </a:t>
            </a:r>
            <a:r>
              <a:rPr lang="it-IT" dirty="0" err="1"/>
              <a:t>is</a:t>
            </a:r>
            <a:r>
              <a:rPr lang="it-IT" dirty="0"/>
              <a:t> </a:t>
            </a:r>
            <a:r>
              <a:rPr lang="it-IT" dirty="0" err="1"/>
              <a:t>updated</a:t>
            </a:r>
            <a:r>
              <a:rPr lang="it-IT" dirty="0"/>
              <a:t> and, </a:t>
            </a:r>
            <a:r>
              <a:rPr lang="it-IT" dirty="0" err="1"/>
              <a:t>at</a:t>
            </a:r>
            <a:r>
              <a:rPr lang="it-IT" dirty="0"/>
              <a:t> the end of the </a:t>
            </a:r>
            <a:r>
              <a:rPr lang="it-IT" dirty="0" err="1"/>
              <a:t>process</a:t>
            </a:r>
            <a:r>
              <a:rPr lang="it-IT" dirty="0"/>
              <a:t>, the best </a:t>
            </a:r>
            <a:r>
              <a:rPr lang="it-IT" dirty="0" err="1"/>
              <a:t>daily</a:t>
            </a:r>
            <a:r>
              <a:rPr lang="it-IT" dirty="0"/>
              <a:t> schedule </a:t>
            </a:r>
            <a:r>
              <a:rPr lang="it-IT" dirty="0" err="1"/>
              <a:t>overall</a:t>
            </a:r>
            <a:r>
              <a:rPr lang="it-IT" dirty="0"/>
              <a:t> </a:t>
            </a:r>
            <a:r>
              <a:rPr lang="it-IT" dirty="0" err="1"/>
              <a:t>is</a:t>
            </a:r>
            <a:r>
              <a:rPr lang="it-IT" dirty="0"/>
              <a:t> </a:t>
            </a:r>
            <a:r>
              <a:rPr lang="it-IT" dirty="0" err="1"/>
              <a:t>produced</a:t>
            </a:r>
            <a:endParaRPr lang="it-IT" dirty="0"/>
          </a:p>
        </p:txBody>
      </p:sp>
      <p:sp>
        <p:nvSpPr>
          <p:cNvPr id="4" name="Segnaposto data 3">
            <a:extLst>
              <a:ext uri="{FF2B5EF4-FFF2-40B4-BE49-F238E27FC236}">
                <a16:creationId xmlns:a16="http://schemas.microsoft.com/office/drawing/2014/main" id="{4670E587-2440-4428-A647-685510940CE9}"/>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F2477AD9-69C2-4AF9-A814-8EE5042FBFA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DC6BE81-E33D-46C7-95F0-94F5AFC65DE7}"/>
              </a:ext>
            </a:extLst>
          </p:cNvPr>
          <p:cNvSpPr>
            <a:spLocks noGrp="1"/>
          </p:cNvSpPr>
          <p:nvPr>
            <p:ph type="sldNum" sz="quarter" idx="12"/>
          </p:nvPr>
        </p:nvSpPr>
        <p:spPr/>
        <p:txBody>
          <a:bodyPr/>
          <a:lstStyle/>
          <a:p>
            <a:fld id="{A27405AD-269E-48FA-B749-A0B803F8320C}" type="slidenum">
              <a:rPr lang="it-IT" smtClean="0"/>
              <a:t>11</a:t>
            </a:fld>
            <a:endParaRPr lang="it-IT"/>
          </a:p>
        </p:txBody>
      </p:sp>
    </p:spTree>
    <p:extLst>
      <p:ext uri="{BB962C8B-B14F-4D97-AF65-F5344CB8AC3E}">
        <p14:creationId xmlns:p14="http://schemas.microsoft.com/office/powerpoint/2010/main" val="402802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API </a:t>
            </a:r>
            <a:r>
              <a:rPr lang="it-IT" dirty="0" err="1"/>
              <a:t>interface</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12</a:t>
            </a:fld>
            <a:endParaRPr lang="it-IT"/>
          </a:p>
        </p:txBody>
      </p:sp>
      <p:graphicFrame>
        <p:nvGraphicFramePr>
          <p:cNvPr id="9" name="Segnaposto contenuto 8">
            <a:extLst>
              <a:ext uri="{FF2B5EF4-FFF2-40B4-BE49-F238E27FC236}">
                <a16:creationId xmlns:a16="http://schemas.microsoft.com/office/drawing/2014/main" id="{99D9DBCC-DC1E-4C4D-AABF-54E48903CC9B}"/>
              </a:ext>
            </a:extLst>
          </p:cNvPr>
          <p:cNvGraphicFramePr>
            <a:graphicFrameLocks noGrp="1"/>
          </p:cNvGraphicFramePr>
          <p:nvPr>
            <p:ph idx="1"/>
            <p:extLst>
              <p:ext uri="{D42A27DB-BD31-4B8C-83A1-F6EECF244321}">
                <p14:modId xmlns:p14="http://schemas.microsoft.com/office/powerpoint/2010/main" val="38515324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ttp://flask.pocoo.org/static/logo/flask.png">
            <a:extLst>
              <a:ext uri="{FF2B5EF4-FFF2-40B4-BE49-F238E27FC236}">
                <a16:creationId xmlns:a16="http://schemas.microsoft.com/office/drawing/2014/main" id="{79FE6145-BD32-4F98-B835-73919C06D0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572890"/>
            <a:ext cx="2743200" cy="107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6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C9B54E-836A-4A20-8402-CF479179B16C}"/>
              </a:ext>
            </a:extLst>
          </p:cNvPr>
          <p:cNvSpPr>
            <a:spLocks noGrp="1"/>
          </p:cNvSpPr>
          <p:nvPr>
            <p:ph type="title"/>
          </p:nvPr>
        </p:nvSpPr>
        <p:spPr/>
        <p:txBody>
          <a:bodyPr/>
          <a:lstStyle/>
          <a:p>
            <a:r>
              <a:rPr lang="it-IT" dirty="0" err="1"/>
              <a:t>Main</a:t>
            </a:r>
            <a:r>
              <a:rPr lang="it-IT" dirty="0"/>
              <a:t> </a:t>
            </a:r>
            <a:r>
              <a:rPr lang="it-IT" dirty="0" err="1"/>
              <a:t>routes</a:t>
            </a:r>
            <a:endParaRPr lang="it-IT" dirty="0"/>
          </a:p>
        </p:txBody>
      </p:sp>
      <p:sp>
        <p:nvSpPr>
          <p:cNvPr id="3" name="Segnaposto contenuto 2">
            <a:extLst>
              <a:ext uri="{FF2B5EF4-FFF2-40B4-BE49-F238E27FC236}">
                <a16:creationId xmlns:a16="http://schemas.microsoft.com/office/drawing/2014/main" id="{303D5FC7-943C-42FE-B17A-0C4623BBC840}"/>
              </a:ext>
            </a:extLst>
          </p:cNvPr>
          <p:cNvSpPr>
            <a:spLocks noGrp="1"/>
          </p:cNvSpPr>
          <p:nvPr>
            <p:ph sz="half" idx="1"/>
          </p:nvPr>
        </p:nvSpPr>
        <p:spPr/>
        <p:txBody>
          <a:bodyPr>
            <a:normAutofit lnSpcReduction="10000"/>
          </a:bodyPr>
          <a:lstStyle/>
          <a:p>
            <a:r>
              <a:rPr lang="it-IT" dirty="0"/>
              <a:t>/login</a:t>
            </a:r>
          </a:p>
          <a:p>
            <a:r>
              <a:rPr lang="it-IT" dirty="0"/>
              <a:t>/users</a:t>
            </a:r>
          </a:p>
          <a:p>
            <a:r>
              <a:rPr lang="it-IT" dirty="0"/>
              <a:t>/rooms</a:t>
            </a:r>
          </a:p>
          <a:p>
            <a:r>
              <a:rPr lang="it-IT" dirty="0"/>
              <a:t>/</a:t>
            </a:r>
            <a:r>
              <a:rPr lang="it-IT" dirty="0" err="1"/>
              <a:t>events</a:t>
            </a:r>
            <a:endParaRPr lang="it-IT" dirty="0"/>
          </a:p>
          <a:p>
            <a:r>
              <a:rPr lang="it-IT" dirty="0"/>
              <a:t>/schedule</a:t>
            </a:r>
          </a:p>
          <a:p>
            <a:r>
              <a:rPr lang="it-IT" dirty="0"/>
              <a:t>/media</a:t>
            </a:r>
          </a:p>
          <a:p>
            <a:r>
              <a:rPr lang="it-IT" dirty="0"/>
              <a:t>/</a:t>
            </a:r>
            <a:r>
              <a:rPr lang="it-IT" dirty="0" err="1"/>
              <a:t>map</a:t>
            </a:r>
            <a:endParaRPr lang="it-IT" dirty="0"/>
          </a:p>
          <a:p>
            <a:pPr marL="0" indent="0">
              <a:buNone/>
            </a:pPr>
            <a:r>
              <a:rPr lang="it-IT" dirty="0"/>
              <a:t>The full </a:t>
            </a:r>
            <a:r>
              <a:rPr lang="it-IT" dirty="0" err="1"/>
              <a:t>documentation</a:t>
            </a:r>
            <a:r>
              <a:rPr lang="it-IT" dirty="0"/>
              <a:t> </a:t>
            </a:r>
            <a:r>
              <a:rPr lang="it-IT" dirty="0" err="1"/>
              <a:t>is</a:t>
            </a:r>
            <a:r>
              <a:rPr lang="it-IT" dirty="0"/>
              <a:t> on the </a:t>
            </a:r>
            <a:r>
              <a:rPr lang="it-IT" dirty="0" err="1"/>
              <a:t>Github</a:t>
            </a:r>
            <a:r>
              <a:rPr lang="it-IT" dirty="0"/>
              <a:t> repository</a:t>
            </a:r>
          </a:p>
        </p:txBody>
      </p:sp>
      <p:pic>
        <p:nvPicPr>
          <p:cNvPr id="9" name="Segnaposto contenuto 8">
            <a:extLst>
              <a:ext uri="{FF2B5EF4-FFF2-40B4-BE49-F238E27FC236}">
                <a16:creationId xmlns:a16="http://schemas.microsoft.com/office/drawing/2014/main" id="{9DE93167-247F-4FE7-97FD-5090432CA49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43174"/>
          <a:stretch/>
        </p:blipFill>
        <p:spPr>
          <a:xfrm>
            <a:off x="6019800" y="365125"/>
            <a:ext cx="3742988" cy="5050937"/>
          </a:xfrm>
        </p:spPr>
      </p:pic>
      <p:sp>
        <p:nvSpPr>
          <p:cNvPr id="5" name="Segnaposto data 4">
            <a:extLst>
              <a:ext uri="{FF2B5EF4-FFF2-40B4-BE49-F238E27FC236}">
                <a16:creationId xmlns:a16="http://schemas.microsoft.com/office/drawing/2014/main" id="{7F4D611D-8A67-41BB-A020-A924E60D92E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4E03A3C-157F-4F4D-B99A-D6992E8728CB}"/>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09420ABC-452E-4286-A53F-55EF093F3703}"/>
              </a:ext>
            </a:extLst>
          </p:cNvPr>
          <p:cNvSpPr>
            <a:spLocks noGrp="1"/>
          </p:cNvSpPr>
          <p:nvPr>
            <p:ph type="sldNum" sz="quarter" idx="12"/>
          </p:nvPr>
        </p:nvSpPr>
        <p:spPr/>
        <p:txBody>
          <a:bodyPr/>
          <a:lstStyle/>
          <a:p>
            <a:fld id="{A27405AD-269E-48FA-B749-A0B803F8320C}" type="slidenum">
              <a:rPr lang="it-IT" smtClean="0"/>
              <a:t>13</a:t>
            </a:fld>
            <a:endParaRPr lang="it-IT"/>
          </a:p>
        </p:txBody>
      </p:sp>
      <p:pic>
        <p:nvPicPr>
          <p:cNvPr id="10" name="Segnaposto contenuto 8">
            <a:extLst>
              <a:ext uri="{FF2B5EF4-FFF2-40B4-BE49-F238E27FC236}">
                <a16:creationId xmlns:a16="http://schemas.microsoft.com/office/drawing/2014/main" id="{A8B4025A-BBB8-4AB4-80DE-41CF9B3006BB}"/>
              </a:ext>
            </a:extLst>
          </p:cNvPr>
          <p:cNvPicPr>
            <a:picLocks noChangeAspect="1"/>
          </p:cNvPicPr>
          <p:nvPr/>
        </p:nvPicPr>
        <p:blipFill rotWithShape="1">
          <a:blip r:embed="rId2">
            <a:extLst>
              <a:ext uri="{28A0092B-C50C-407E-A947-70E740481C1C}">
                <a14:useLocalDpi xmlns:a14="http://schemas.microsoft.com/office/drawing/2010/main" val="0"/>
              </a:ext>
            </a:extLst>
          </a:blip>
          <a:srcRect t="56630" b="91"/>
          <a:stretch/>
        </p:blipFill>
        <p:spPr>
          <a:xfrm>
            <a:off x="8110706" y="2330024"/>
            <a:ext cx="3742988" cy="3846939"/>
          </a:xfrm>
          <a:prstGeom prst="rect">
            <a:avLst/>
          </a:prstGeom>
        </p:spPr>
      </p:pic>
    </p:spTree>
    <p:extLst>
      <p:ext uri="{BB962C8B-B14F-4D97-AF65-F5344CB8AC3E}">
        <p14:creationId xmlns:p14="http://schemas.microsoft.com/office/powerpoint/2010/main" val="274840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Room clients</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Matteo Corain</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14</a:t>
            </a:fld>
            <a:endParaRPr lang="it-IT"/>
          </a:p>
        </p:txBody>
      </p:sp>
    </p:spTree>
    <p:extLst>
      <p:ext uri="{BB962C8B-B14F-4D97-AF65-F5344CB8AC3E}">
        <p14:creationId xmlns:p14="http://schemas.microsoft.com/office/powerpoint/2010/main" val="302522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AAB2E7-0CDD-4D64-B9AD-A1800BDE2BC5}"/>
              </a:ext>
            </a:extLst>
          </p:cNvPr>
          <p:cNvSpPr>
            <a:spLocks noGrp="1"/>
          </p:cNvSpPr>
          <p:nvPr>
            <p:ph type="title"/>
          </p:nvPr>
        </p:nvSpPr>
        <p:spPr/>
        <p:txBody>
          <a:bodyPr/>
          <a:lstStyle/>
          <a:p>
            <a:r>
              <a:rPr lang="it-IT" dirty="0"/>
              <a:t>Room clients </a:t>
            </a:r>
            <a:r>
              <a:rPr lang="it-IT" dirty="0" err="1"/>
              <a:t>activities</a:t>
            </a:r>
            <a:endParaRPr lang="it-IT" dirty="0"/>
          </a:p>
        </p:txBody>
      </p:sp>
      <p:graphicFrame>
        <p:nvGraphicFramePr>
          <p:cNvPr id="7" name="Segnaposto contenuto 6">
            <a:extLst>
              <a:ext uri="{FF2B5EF4-FFF2-40B4-BE49-F238E27FC236}">
                <a16:creationId xmlns:a16="http://schemas.microsoft.com/office/drawing/2014/main" id="{79125315-807E-4720-AF22-4FE2BF0E4295}"/>
              </a:ext>
            </a:extLst>
          </p:cNvPr>
          <p:cNvGraphicFramePr>
            <a:graphicFrameLocks noGrp="1"/>
          </p:cNvGraphicFramePr>
          <p:nvPr>
            <p:ph idx="1"/>
            <p:extLst>
              <p:ext uri="{D42A27DB-BD31-4B8C-83A1-F6EECF244321}">
                <p14:modId xmlns:p14="http://schemas.microsoft.com/office/powerpoint/2010/main" val="36787451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data 3">
            <a:extLst>
              <a:ext uri="{FF2B5EF4-FFF2-40B4-BE49-F238E27FC236}">
                <a16:creationId xmlns:a16="http://schemas.microsoft.com/office/drawing/2014/main" id="{CC4DB2E7-6B8A-4036-965E-D3E91973C07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52877836-B61D-4FE8-9D23-B61EECEBABB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683C203E-0549-4DCF-9F64-292BC2D6A31F}"/>
              </a:ext>
            </a:extLst>
          </p:cNvPr>
          <p:cNvSpPr>
            <a:spLocks noGrp="1"/>
          </p:cNvSpPr>
          <p:nvPr>
            <p:ph type="sldNum" sz="quarter" idx="12"/>
          </p:nvPr>
        </p:nvSpPr>
        <p:spPr/>
        <p:txBody>
          <a:bodyPr/>
          <a:lstStyle/>
          <a:p>
            <a:fld id="{A27405AD-269E-48FA-B749-A0B803F8320C}" type="slidenum">
              <a:rPr lang="it-IT" smtClean="0"/>
              <a:t>15</a:t>
            </a:fld>
            <a:endParaRPr lang="it-IT"/>
          </a:p>
        </p:txBody>
      </p:sp>
    </p:spTree>
    <p:extLst>
      <p:ext uri="{BB962C8B-B14F-4D97-AF65-F5344CB8AC3E}">
        <p14:creationId xmlns:p14="http://schemas.microsoft.com/office/powerpoint/2010/main" val="348782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E37CFD-BB84-485F-BF5C-F9FC6055C095}"/>
              </a:ext>
            </a:extLst>
          </p:cNvPr>
          <p:cNvSpPr>
            <a:spLocks noGrp="1"/>
          </p:cNvSpPr>
          <p:nvPr>
            <p:ph type="title"/>
          </p:nvPr>
        </p:nvSpPr>
        <p:spPr/>
        <p:txBody>
          <a:bodyPr/>
          <a:lstStyle/>
          <a:p>
            <a:r>
              <a:rPr lang="it-IT" dirty="0" err="1"/>
              <a:t>Used</a:t>
            </a:r>
            <a:r>
              <a:rPr lang="it-IT" dirty="0"/>
              <a:t> </a:t>
            </a:r>
            <a:r>
              <a:rPr lang="it-IT" dirty="0" err="1"/>
              <a:t>libraries</a:t>
            </a:r>
            <a:endParaRPr lang="it-IT" dirty="0"/>
          </a:p>
        </p:txBody>
      </p:sp>
      <p:graphicFrame>
        <p:nvGraphicFramePr>
          <p:cNvPr id="7" name="Segnaposto contenuto 6">
            <a:extLst>
              <a:ext uri="{FF2B5EF4-FFF2-40B4-BE49-F238E27FC236}">
                <a16:creationId xmlns:a16="http://schemas.microsoft.com/office/drawing/2014/main" id="{321E6DA2-A93C-4C8E-B49F-D7B2D1E29AE7}"/>
              </a:ext>
            </a:extLst>
          </p:cNvPr>
          <p:cNvGraphicFramePr>
            <a:graphicFrameLocks noGrp="1"/>
          </p:cNvGraphicFramePr>
          <p:nvPr>
            <p:ph idx="1"/>
            <p:extLst>
              <p:ext uri="{D42A27DB-BD31-4B8C-83A1-F6EECF244321}">
                <p14:modId xmlns:p14="http://schemas.microsoft.com/office/powerpoint/2010/main" val="37256852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data 3">
            <a:extLst>
              <a:ext uri="{FF2B5EF4-FFF2-40B4-BE49-F238E27FC236}">
                <a16:creationId xmlns:a16="http://schemas.microsoft.com/office/drawing/2014/main" id="{DF9E5150-D73F-4EB2-A228-A5E900D78DBF}"/>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5737C49-BFE5-49D6-8641-A2EA006FC3F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9C6BFA5-A5AB-413D-8EDA-AA60B580ECA3}"/>
              </a:ext>
            </a:extLst>
          </p:cNvPr>
          <p:cNvSpPr>
            <a:spLocks noGrp="1"/>
          </p:cNvSpPr>
          <p:nvPr>
            <p:ph type="sldNum" sz="quarter" idx="12"/>
          </p:nvPr>
        </p:nvSpPr>
        <p:spPr/>
        <p:txBody>
          <a:bodyPr/>
          <a:lstStyle/>
          <a:p>
            <a:fld id="{A27405AD-269E-48FA-B749-A0B803F8320C}" type="slidenum">
              <a:rPr lang="it-IT" smtClean="0"/>
              <a:t>16</a:t>
            </a:fld>
            <a:endParaRPr lang="it-IT"/>
          </a:p>
        </p:txBody>
      </p:sp>
      <p:pic>
        <p:nvPicPr>
          <p:cNvPr id="3074" name="Picture 2" descr="http://docs.python-requests.org/en/master/_static/requests-sidebar.png">
            <a:extLst>
              <a:ext uri="{FF2B5EF4-FFF2-40B4-BE49-F238E27FC236}">
                <a16:creationId xmlns:a16="http://schemas.microsoft.com/office/drawing/2014/main" id="{D275A7D4-102F-45C9-8170-0CEAC2F6DC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7221" y="680244"/>
            <a:ext cx="1646579" cy="211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434021-9E23-410C-99D7-706228E3F396}"/>
              </a:ext>
            </a:extLst>
          </p:cNvPr>
          <p:cNvSpPr>
            <a:spLocks noGrp="1"/>
          </p:cNvSpPr>
          <p:nvPr>
            <p:ph type="title"/>
          </p:nvPr>
        </p:nvSpPr>
        <p:spPr/>
        <p:txBody>
          <a:bodyPr/>
          <a:lstStyle/>
          <a:p>
            <a:r>
              <a:rPr lang="it-IT" dirty="0" err="1"/>
              <a:t>Lights</a:t>
            </a:r>
            <a:r>
              <a:rPr lang="it-IT" dirty="0"/>
              <a:t> management</a:t>
            </a:r>
          </a:p>
        </p:txBody>
      </p:sp>
      <p:sp>
        <p:nvSpPr>
          <p:cNvPr id="3" name="Segnaposto contenuto 2">
            <a:extLst>
              <a:ext uri="{FF2B5EF4-FFF2-40B4-BE49-F238E27FC236}">
                <a16:creationId xmlns:a16="http://schemas.microsoft.com/office/drawing/2014/main" id="{B84ABECA-DA99-4556-BCD7-7142715933A4}"/>
              </a:ext>
            </a:extLst>
          </p:cNvPr>
          <p:cNvSpPr>
            <a:spLocks noGrp="1"/>
          </p:cNvSpPr>
          <p:nvPr>
            <p:ph sz="half" idx="1"/>
          </p:nvPr>
        </p:nvSpPr>
        <p:spPr>
          <a:xfrm>
            <a:off x="838200" y="1825625"/>
            <a:ext cx="5181600" cy="4351338"/>
          </a:xfrm>
        </p:spPr>
        <p:txBody>
          <a:bodyPr>
            <a:normAutofit lnSpcReduction="10000"/>
          </a:bodyPr>
          <a:lstStyle/>
          <a:p>
            <a:r>
              <a:rPr lang="it-IT" dirty="0"/>
              <a:t>Philips </a:t>
            </a:r>
            <a:r>
              <a:rPr lang="it-IT" dirty="0" err="1"/>
              <a:t>Hue</a:t>
            </a:r>
            <a:r>
              <a:rPr lang="it-IT" dirty="0"/>
              <a:t> </a:t>
            </a:r>
            <a:r>
              <a:rPr lang="it-IT" dirty="0" err="1"/>
              <a:t>bulbs</a:t>
            </a:r>
            <a:r>
              <a:rPr lang="it-IT" dirty="0"/>
              <a:t> </a:t>
            </a:r>
            <a:r>
              <a:rPr lang="it-IT" dirty="0" err="1"/>
              <a:t>controlled</a:t>
            </a:r>
            <a:r>
              <a:rPr lang="it-IT" dirty="0"/>
              <a:t> via the HTTP REST API</a:t>
            </a:r>
          </a:p>
          <a:p>
            <a:r>
              <a:rPr lang="it-IT" dirty="0" err="1"/>
              <a:t>All</a:t>
            </a:r>
            <a:r>
              <a:rPr lang="it-IT" dirty="0"/>
              <a:t> the </a:t>
            </a:r>
            <a:r>
              <a:rPr lang="it-IT" dirty="0" err="1"/>
              <a:t>interaction</a:t>
            </a:r>
            <a:r>
              <a:rPr lang="it-IT" dirty="0"/>
              <a:t> </a:t>
            </a:r>
            <a:r>
              <a:rPr lang="it-IT" dirty="0" err="1"/>
              <a:t>takes</a:t>
            </a:r>
            <a:r>
              <a:rPr lang="it-IT" dirty="0"/>
              <a:t> </a:t>
            </a:r>
            <a:r>
              <a:rPr lang="it-IT" dirty="0" err="1"/>
              <a:t>place</a:t>
            </a:r>
            <a:r>
              <a:rPr lang="it-IT" dirty="0"/>
              <a:t> in a </a:t>
            </a:r>
            <a:r>
              <a:rPr lang="it-IT" dirty="0" err="1"/>
              <a:t>LightManager</a:t>
            </a:r>
            <a:r>
              <a:rPr lang="it-IT" dirty="0"/>
              <a:t> </a:t>
            </a:r>
            <a:r>
              <a:rPr lang="it-IT" dirty="0" err="1"/>
              <a:t>object</a:t>
            </a:r>
            <a:endParaRPr lang="it-IT" dirty="0"/>
          </a:p>
          <a:p>
            <a:r>
              <a:rPr lang="it-IT" dirty="0"/>
              <a:t>The color </a:t>
            </a:r>
            <a:r>
              <a:rPr lang="it-IT" dirty="0" err="1"/>
              <a:t>is</a:t>
            </a:r>
            <a:r>
              <a:rPr lang="it-IT" dirty="0"/>
              <a:t> </a:t>
            </a:r>
            <a:r>
              <a:rPr lang="it-IT" dirty="0" err="1"/>
              <a:t>obtained</a:t>
            </a:r>
            <a:r>
              <a:rPr lang="it-IT" dirty="0"/>
              <a:t> from the </a:t>
            </a:r>
            <a:r>
              <a:rPr lang="it-IT" dirty="0" err="1"/>
              <a:t>events</a:t>
            </a:r>
            <a:r>
              <a:rPr lang="it-IT" dirty="0"/>
              <a:t>’ schedule</a:t>
            </a:r>
          </a:p>
          <a:p>
            <a:r>
              <a:rPr lang="it-IT" dirty="0" err="1"/>
              <a:t>Possible</a:t>
            </a:r>
            <a:r>
              <a:rPr lang="it-IT" dirty="0"/>
              <a:t> to </a:t>
            </a:r>
            <a:r>
              <a:rPr lang="it-IT" dirty="0" err="1"/>
              <a:t>convert</a:t>
            </a:r>
            <a:r>
              <a:rPr lang="it-IT" dirty="0"/>
              <a:t> a RGB color with the </a:t>
            </a:r>
            <a:r>
              <a:rPr lang="it-IT" dirty="0" err="1"/>
              <a:t>rgb_to_hue</a:t>
            </a:r>
            <a:r>
              <a:rPr lang="it-IT" dirty="0"/>
              <a:t> </a:t>
            </a:r>
            <a:r>
              <a:rPr lang="it-IT" dirty="0" err="1"/>
              <a:t>function</a:t>
            </a:r>
            <a:endParaRPr lang="it-IT" dirty="0"/>
          </a:p>
          <a:p>
            <a:r>
              <a:rPr lang="it-IT" dirty="0" err="1"/>
              <a:t>Possible</a:t>
            </a:r>
            <a:r>
              <a:rPr lang="it-IT" dirty="0"/>
              <a:t> to set </a:t>
            </a:r>
            <a:r>
              <a:rPr lang="it-IT" dirty="0" err="1"/>
              <a:t>all</a:t>
            </a:r>
            <a:r>
              <a:rPr lang="it-IT" dirty="0"/>
              <a:t> or a subset of the </a:t>
            </a:r>
            <a:r>
              <a:rPr lang="it-IT" dirty="0" err="1"/>
              <a:t>lights</a:t>
            </a:r>
            <a:r>
              <a:rPr lang="it-IT" dirty="0"/>
              <a:t> in the room</a:t>
            </a:r>
          </a:p>
        </p:txBody>
      </p:sp>
      <p:sp>
        <p:nvSpPr>
          <p:cNvPr id="5" name="Segnaposto data 4">
            <a:extLst>
              <a:ext uri="{FF2B5EF4-FFF2-40B4-BE49-F238E27FC236}">
                <a16:creationId xmlns:a16="http://schemas.microsoft.com/office/drawing/2014/main" id="{34A2582F-4695-4D63-9F4B-B921C27ECBA2}"/>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CB40B5BF-2619-45E7-B608-056AA31AD4C6}"/>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53029D3-AB90-495B-B44E-BA91D7E82676}"/>
              </a:ext>
            </a:extLst>
          </p:cNvPr>
          <p:cNvSpPr>
            <a:spLocks noGrp="1"/>
          </p:cNvSpPr>
          <p:nvPr>
            <p:ph type="sldNum" sz="quarter" idx="12"/>
          </p:nvPr>
        </p:nvSpPr>
        <p:spPr/>
        <p:txBody>
          <a:bodyPr/>
          <a:lstStyle/>
          <a:p>
            <a:fld id="{A27405AD-269E-48FA-B749-A0B803F8320C}" type="slidenum">
              <a:rPr lang="it-IT" smtClean="0"/>
              <a:t>17</a:t>
            </a:fld>
            <a:endParaRPr lang="it-IT"/>
          </a:p>
        </p:txBody>
      </p:sp>
      <p:pic>
        <p:nvPicPr>
          <p:cNvPr id="4100" name="Picture 4" descr="Risultati immagini per philips hue logo">
            <a:extLst>
              <a:ext uri="{FF2B5EF4-FFF2-40B4-BE49-F238E27FC236}">
                <a16:creationId xmlns:a16="http://schemas.microsoft.com/office/drawing/2014/main" id="{2FC489F9-8530-4F8D-8E32-1F089068F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9" y="2402559"/>
            <a:ext cx="3197469" cy="319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7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FA1D1E-18D0-4038-A01A-E5A99B9A83CF}"/>
              </a:ext>
            </a:extLst>
          </p:cNvPr>
          <p:cNvSpPr>
            <a:spLocks noGrp="1"/>
          </p:cNvSpPr>
          <p:nvPr>
            <p:ph type="title"/>
          </p:nvPr>
        </p:nvSpPr>
        <p:spPr/>
        <p:txBody>
          <a:bodyPr/>
          <a:lstStyle/>
          <a:p>
            <a:r>
              <a:rPr lang="it-IT" dirty="0"/>
              <a:t>Media management</a:t>
            </a:r>
          </a:p>
        </p:txBody>
      </p:sp>
      <p:sp>
        <p:nvSpPr>
          <p:cNvPr id="4" name="Segnaposto contenuto 3">
            <a:extLst>
              <a:ext uri="{FF2B5EF4-FFF2-40B4-BE49-F238E27FC236}">
                <a16:creationId xmlns:a16="http://schemas.microsoft.com/office/drawing/2014/main" id="{50EA3F95-4CEF-4CB0-8D55-4AC79CDA94B4}"/>
              </a:ext>
            </a:extLst>
          </p:cNvPr>
          <p:cNvSpPr>
            <a:spLocks noGrp="1"/>
          </p:cNvSpPr>
          <p:nvPr>
            <p:ph sz="half" idx="2"/>
          </p:nvPr>
        </p:nvSpPr>
        <p:spPr/>
        <p:txBody>
          <a:bodyPr>
            <a:normAutofit lnSpcReduction="10000"/>
          </a:bodyPr>
          <a:lstStyle/>
          <a:p>
            <a:r>
              <a:rPr lang="it-IT" dirty="0" err="1"/>
              <a:t>OMXPlayer</a:t>
            </a:r>
            <a:r>
              <a:rPr lang="it-IT" dirty="0"/>
              <a:t> </a:t>
            </a:r>
            <a:r>
              <a:rPr lang="it-IT" dirty="0" err="1"/>
              <a:t>is</a:t>
            </a:r>
            <a:r>
              <a:rPr lang="it-IT" dirty="0"/>
              <a:t> </a:t>
            </a:r>
            <a:r>
              <a:rPr lang="it-IT" dirty="0" err="1"/>
              <a:t>used</a:t>
            </a:r>
            <a:r>
              <a:rPr lang="it-IT" dirty="0"/>
              <a:t> </a:t>
            </a:r>
            <a:r>
              <a:rPr lang="it-IT" dirty="0" err="1"/>
              <a:t>as</a:t>
            </a:r>
            <a:r>
              <a:rPr lang="it-IT" dirty="0"/>
              <a:t> the player </a:t>
            </a:r>
            <a:r>
              <a:rPr lang="it-IT" dirty="0" err="1"/>
              <a:t>backend</a:t>
            </a:r>
            <a:r>
              <a:rPr lang="it-IT" dirty="0"/>
              <a:t> for </a:t>
            </a:r>
            <a:r>
              <a:rPr lang="it-IT" dirty="0" err="1"/>
              <a:t>its</a:t>
            </a:r>
            <a:r>
              <a:rPr lang="it-IT" dirty="0"/>
              <a:t> </a:t>
            </a:r>
            <a:r>
              <a:rPr lang="it-IT" dirty="0" err="1"/>
              <a:t>compatibility</a:t>
            </a:r>
            <a:r>
              <a:rPr lang="it-IT" dirty="0"/>
              <a:t> with </a:t>
            </a:r>
            <a:r>
              <a:rPr lang="it-IT" dirty="0" err="1"/>
              <a:t>Raspberry</a:t>
            </a:r>
            <a:r>
              <a:rPr lang="it-IT" dirty="0"/>
              <a:t> </a:t>
            </a:r>
            <a:r>
              <a:rPr lang="it-IT" dirty="0" err="1"/>
              <a:t>Pi</a:t>
            </a:r>
            <a:r>
              <a:rPr lang="it-IT" dirty="0"/>
              <a:t> </a:t>
            </a:r>
            <a:r>
              <a:rPr lang="it-IT" dirty="0" err="1"/>
              <a:t>boards</a:t>
            </a:r>
            <a:r>
              <a:rPr lang="it-IT" dirty="0"/>
              <a:t>, </a:t>
            </a:r>
            <a:r>
              <a:rPr lang="it-IT" dirty="0" err="1"/>
              <a:t>running</a:t>
            </a:r>
            <a:r>
              <a:rPr lang="it-IT" dirty="0"/>
              <a:t> </a:t>
            </a:r>
            <a:r>
              <a:rPr lang="it-IT" dirty="0" err="1"/>
              <a:t>as</a:t>
            </a:r>
            <a:r>
              <a:rPr lang="it-IT" dirty="0"/>
              <a:t> a </a:t>
            </a:r>
            <a:r>
              <a:rPr lang="it-IT" dirty="0" err="1"/>
              <a:t>subprocess</a:t>
            </a:r>
            <a:endParaRPr lang="it-IT" dirty="0"/>
          </a:p>
          <a:p>
            <a:r>
              <a:rPr lang="it-IT" dirty="0"/>
              <a:t>The </a:t>
            </a:r>
            <a:r>
              <a:rPr lang="it-IT" dirty="0" err="1"/>
              <a:t>interaction</a:t>
            </a:r>
            <a:r>
              <a:rPr lang="it-IT" dirty="0"/>
              <a:t> </a:t>
            </a:r>
            <a:r>
              <a:rPr lang="it-IT" dirty="0" err="1"/>
              <a:t>takes</a:t>
            </a:r>
            <a:r>
              <a:rPr lang="it-IT" dirty="0"/>
              <a:t> </a:t>
            </a:r>
            <a:r>
              <a:rPr lang="it-IT" dirty="0" err="1"/>
              <a:t>places</a:t>
            </a:r>
            <a:r>
              <a:rPr lang="it-IT" dirty="0"/>
              <a:t> in a Player </a:t>
            </a:r>
            <a:r>
              <a:rPr lang="it-IT" dirty="0" err="1"/>
              <a:t>object</a:t>
            </a:r>
            <a:endParaRPr lang="it-IT" dirty="0"/>
          </a:p>
          <a:p>
            <a:r>
              <a:rPr lang="it-IT" dirty="0"/>
              <a:t>TV </a:t>
            </a:r>
            <a:r>
              <a:rPr lang="it-IT" dirty="0" err="1"/>
              <a:t>channels</a:t>
            </a:r>
            <a:r>
              <a:rPr lang="it-IT" dirty="0"/>
              <a:t> (RAI) are </a:t>
            </a:r>
            <a:r>
              <a:rPr lang="it-IT" dirty="0" err="1"/>
              <a:t>fetched</a:t>
            </a:r>
            <a:r>
              <a:rPr lang="it-IT" dirty="0"/>
              <a:t> in m3u8 </a:t>
            </a:r>
            <a:r>
              <a:rPr lang="it-IT" dirty="0" err="1"/>
              <a:t>files</a:t>
            </a:r>
            <a:r>
              <a:rPr lang="it-IT" dirty="0"/>
              <a:t> </a:t>
            </a:r>
            <a:r>
              <a:rPr lang="it-IT" dirty="0" err="1"/>
              <a:t>faking</a:t>
            </a:r>
            <a:r>
              <a:rPr lang="it-IT" dirty="0"/>
              <a:t> the User Agent to the one of a </a:t>
            </a:r>
            <a:r>
              <a:rPr lang="it-IT" dirty="0" err="1"/>
              <a:t>normal</a:t>
            </a:r>
            <a:r>
              <a:rPr lang="it-IT" dirty="0"/>
              <a:t> browser</a:t>
            </a:r>
          </a:p>
          <a:p>
            <a:r>
              <a:rPr lang="it-IT" dirty="0"/>
              <a:t>Music </a:t>
            </a:r>
            <a:r>
              <a:rPr lang="it-IT" dirty="0" err="1"/>
              <a:t>playlists</a:t>
            </a:r>
            <a:r>
              <a:rPr lang="it-IT" dirty="0"/>
              <a:t> are </a:t>
            </a:r>
            <a:r>
              <a:rPr lang="it-IT" dirty="0" err="1"/>
              <a:t>fetched</a:t>
            </a:r>
            <a:r>
              <a:rPr lang="it-IT" dirty="0"/>
              <a:t> in m3u8 </a:t>
            </a:r>
            <a:r>
              <a:rPr lang="it-IT" dirty="0" err="1"/>
              <a:t>files</a:t>
            </a:r>
            <a:r>
              <a:rPr lang="it-IT" dirty="0"/>
              <a:t> </a:t>
            </a:r>
            <a:r>
              <a:rPr lang="it-IT" dirty="0" err="1"/>
              <a:t>through</a:t>
            </a:r>
            <a:r>
              <a:rPr lang="it-IT" dirty="0"/>
              <a:t> </a:t>
            </a:r>
            <a:r>
              <a:rPr lang="it-IT" dirty="0" err="1"/>
              <a:t>pafy</a:t>
            </a:r>
            <a:r>
              <a:rPr lang="it-IT" dirty="0"/>
              <a:t> </a:t>
            </a:r>
            <a:r>
              <a:rPr lang="it-IT" dirty="0" err="1"/>
              <a:t>library</a:t>
            </a:r>
            <a:endParaRPr lang="it-IT" dirty="0"/>
          </a:p>
        </p:txBody>
      </p:sp>
      <p:sp>
        <p:nvSpPr>
          <p:cNvPr id="5" name="Segnaposto data 4">
            <a:extLst>
              <a:ext uri="{FF2B5EF4-FFF2-40B4-BE49-F238E27FC236}">
                <a16:creationId xmlns:a16="http://schemas.microsoft.com/office/drawing/2014/main" id="{C99EFA82-6150-454B-AF71-D01D78296C22}"/>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73271674-CF5E-465D-904B-9416167B5DF4}"/>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3311C38-10D8-42D5-BE3F-3F99001D0C51}"/>
              </a:ext>
            </a:extLst>
          </p:cNvPr>
          <p:cNvSpPr>
            <a:spLocks noGrp="1"/>
          </p:cNvSpPr>
          <p:nvPr>
            <p:ph type="sldNum" sz="quarter" idx="12"/>
          </p:nvPr>
        </p:nvSpPr>
        <p:spPr/>
        <p:txBody>
          <a:bodyPr/>
          <a:lstStyle/>
          <a:p>
            <a:fld id="{A27405AD-269E-48FA-B749-A0B803F8320C}" type="slidenum">
              <a:rPr lang="it-IT" smtClean="0"/>
              <a:t>18</a:t>
            </a:fld>
            <a:endParaRPr lang="it-IT"/>
          </a:p>
        </p:txBody>
      </p:sp>
      <p:pic>
        <p:nvPicPr>
          <p:cNvPr id="5122" name="Picture 2" descr="Risultati immagini per omxplayer">
            <a:extLst>
              <a:ext uri="{FF2B5EF4-FFF2-40B4-BE49-F238E27FC236}">
                <a16:creationId xmlns:a16="http://schemas.microsoft.com/office/drawing/2014/main" id="{2C1A195F-8DE4-4416-BAA8-4CEE65C8B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368231">
            <a:off x="385139" y="2455658"/>
            <a:ext cx="5635869" cy="241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2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NTMY Android </a:t>
            </a:r>
            <a:r>
              <a:rPr lang="it-IT" dirty="0" err="1"/>
              <a:t>app</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Andrea </a:t>
            </a:r>
            <a:r>
              <a:rPr lang="it-IT" dirty="0" err="1"/>
              <a:t>Cossio</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19</a:t>
            </a:fld>
            <a:endParaRPr lang="it-IT"/>
          </a:p>
        </p:txBody>
      </p:sp>
    </p:spTree>
    <p:extLst>
      <p:ext uri="{BB962C8B-B14F-4D97-AF65-F5344CB8AC3E}">
        <p14:creationId xmlns:p14="http://schemas.microsoft.com/office/powerpoint/2010/main" val="352098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err="1"/>
              <a:t>Introduction</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NTMY team</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2</a:t>
            </a:fld>
            <a:endParaRPr lang="it-IT"/>
          </a:p>
        </p:txBody>
      </p:sp>
    </p:spTree>
    <p:extLst>
      <p:ext uri="{BB962C8B-B14F-4D97-AF65-F5344CB8AC3E}">
        <p14:creationId xmlns:p14="http://schemas.microsoft.com/office/powerpoint/2010/main" val="181744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NTMY </a:t>
            </a:r>
            <a:r>
              <a:rPr lang="it-IT" dirty="0" err="1"/>
              <a:t>Wear</a:t>
            </a:r>
            <a:r>
              <a:rPr lang="it-IT" dirty="0"/>
              <a:t> </a:t>
            </a:r>
            <a:r>
              <a:rPr lang="it-IT" dirty="0" err="1"/>
              <a:t>app</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Alessio </a:t>
            </a:r>
            <a:r>
              <a:rPr lang="it-IT" dirty="0" err="1"/>
              <a:t>Ciarcià</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Immagine 6">
            <a:extLst>
              <a:ext uri="{FF2B5EF4-FFF2-40B4-BE49-F238E27FC236}">
                <a16:creationId xmlns:a16="http://schemas.microsoft.com/office/drawing/2014/main" id="{79C0EC77-2E0A-429D-97D8-9CADB2DF2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2346119"/>
            <a:ext cx="1440000" cy="1440000"/>
          </a:xfrm>
          <a:prstGeom prst="rect">
            <a:avLst/>
          </a:prstGeom>
        </p:spPr>
      </p:pic>
    </p:spTree>
    <p:extLst>
      <p:ext uri="{BB962C8B-B14F-4D97-AF65-F5344CB8AC3E}">
        <p14:creationId xmlns:p14="http://schemas.microsoft.com/office/powerpoint/2010/main" val="8826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1: Design</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980379"/>
            <a:ext cx="4762500" cy="3517342"/>
          </a:xfrm>
        </p:spPr>
        <p:txBody>
          <a:bodyPr>
            <a:normAutofit/>
          </a:bodyPr>
          <a:lstStyle/>
          <a:p>
            <a:r>
              <a:rPr lang="it-IT" dirty="0">
                <a:solidFill>
                  <a:schemeClr val="tx1"/>
                </a:solidFill>
              </a:rPr>
              <a:t>Once </a:t>
            </a:r>
            <a:r>
              <a:rPr lang="it-IT" dirty="0" err="1">
                <a:solidFill>
                  <a:schemeClr val="tx1"/>
                </a:solidFill>
              </a:rPr>
              <a:t>opened</a:t>
            </a:r>
            <a:r>
              <a:rPr lang="it-IT" dirty="0">
                <a:solidFill>
                  <a:schemeClr val="tx1"/>
                </a:solidFill>
              </a:rPr>
              <a:t> </a:t>
            </a:r>
            <a:r>
              <a:rPr lang="it-IT" dirty="0" err="1">
                <a:solidFill>
                  <a:schemeClr val="tx1"/>
                </a:solidFill>
              </a:rPr>
              <a:t>it</a:t>
            </a:r>
            <a:r>
              <a:rPr lang="it-IT" dirty="0">
                <a:solidFill>
                  <a:schemeClr val="tx1"/>
                </a:solidFill>
              </a:rPr>
              <a:t> shows:</a:t>
            </a:r>
          </a:p>
          <a:p>
            <a:pPr marL="342900" indent="-342900">
              <a:buFont typeface="Arial" panose="020B0604020202020204" pitchFamily="34" charset="0"/>
              <a:buChar char="•"/>
            </a:pPr>
            <a:r>
              <a:rPr lang="it-IT" dirty="0" err="1">
                <a:solidFill>
                  <a:schemeClr val="tx1"/>
                </a:solidFill>
              </a:rPr>
              <a:t>User’s</a:t>
            </a:r>
            <a:r>
              <a:rPr lang="it-IT" dirty="0">
                <a:solidFill>
                  <a:schemeClr val="tx1"/>
                </a:solidFill>
              </a:rPr>
              <a:t> </a:t>
            </a:r>
            <a:r>
              <a:rPr lang="it-IT" dirty="0" err="1">
                <a:solidFill>
                  <a:schemeClr val="tx1"/>
                </a:solidFill>
              </a:rPr>
              <a:t>name</a:t>
            </a:r>
            <a:r>
              <a:rPr lang="it-IT" dirty="0">
                <a:solidFill>
                  <a:schemeClr val="tx1"/>
                </a:solidFill>
              </a:rPr>
              <a:t> and </a:t>
            </a:r>
            <a:r>
              <a:rPr lang="it-IT" dirty="0" err="1">
                <a:solidFill>
                  <a:schemeClr val="tx1"/>
                </a:solidFill>
              </a:rPr>
              <a:t>surname</a:t>
            </a:r>
            <a:endParaRPr lang="it-IT" dirty="0">
              <a:solidFill>
                <a:schemeClr val="tx1"/>
              </a:solidFill>
            </a:endParaRPr>
          </a:p>
          <a:p>
            <a:pPr marL="342900" indent="-342900">
              <a:buFont typeface="Arial" panose="020B0604020202020204" pitchFamily="34" charset="0"/>
              <a:buChar char="•"/>
            </a:pPr>
            <a:r>
              <a:rPr lang="it-IT" dirty="0" err="1">
                <a:solidFill>
                  <a:schemeClr val="tx1"/>
                </a:solidFill>
              </a:rPr>
              <a:t>Event’s</a:t>
            </a:r>
            <a:r>
              <a:rPr lang="it-IT" dirty="0">
                <a:solidFill>
                  <a:schemeClr val="tx1"/>
                </a:solidFill>
              </a:rPr>
              <a:t> </a:t>
            </a:r>
            <a:r>
              <a:rPr lang="it-IT" dirty="0" err="1">
                <a:solidFill>
                  <a:schemeClr val="tx1"/>
                </a:solidFill>
              </a:rPr>
              <a:t>informations</a:t>
            </a:r>
            <a:endParaRPr lang="it-IT" dirty="0">
              <a:solidFill>
                <a:schemeClr val="tx1"/>
              </a:solidFill>
            </a:endParaRPr>
          </a:p>
          <a:p>
            <a:pPr marL="342900" indent="-342900">
              <a:buFont typeface="Arial" panose="020B0604020202020204" pitchFamily="34" charset="0"/>
              <a:buChar char="•"/>
            </a:pPr>
            <a:r>
              <a:rPr lang="it-IT" dirty="0" err="1">
                <a:solidFill>
                  <a:schemeClr val="tx1"/>
                </a:solidFill>
              </a:rPr>
              <a:t>Event’s</a:t>
            </a:r>
            <a:r>
              <a:rPr lang="it-IT" dirty="0">
                <a:solidFill>
                  <a:schemeClr val="tx1"/>
                </a:solidFill>
              </a:rPr>
              <a:t> </a:t>
            </a:r>
            <a:r>
              <a:rPr lang="it-IT" dirty="0" err="1">
                <a:solidFill>
                  <a:schemeClr val="tx1"/>
                </a:solidFill>
              </a:rPr>
              <a:t>related</a:t>
            </a:r>
            <a:r>
              <a:rPr lang="it-IT" dirty="0">
                <a:solidFill>
                  <a:schemeClr val="tx1"/>
                </a:solidFill>
              </a:rPr>
              <a:t> color in the background.</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74C98109-BA9F-4D30-B48C-03283C128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6743" y="1980379"/>
            <a:ext cx="5387057" cy="2897241"/>
          </a:xfrm>
          <a:prstGeom prst="rect">
            <a:avLst/>
          </a:prstGeom>
        </p:spPr>
      </p:pic>
    </p:spTree>
    <p:extLst>
      <p:ext uri="{BB962C8B-B14F-4D97-AF65-F5344CB8AC3E}">
        <p14:creationId xmlns:p14="http://schemas.microsoft.com/office/powerpoint/2010/main" val="325616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2: </a:t>
            </a:r>
            <a:r>
              <a:rPr lang="it-IT" dirty="0" err="1"/>
              <a:t>Load</a:t>
            </a:r>
            <a:r>
              <a:rPr lang="it-IT" dirty="0"/>
              <a:t> data</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1200150" y="1589681"/>
            <a:ext cx="4762500" cy="3988159"/>
          </a:xfrm>
        </p:spPr>
        <p:txBody>
          <a:bodyPr>
            <a:normAutofit lnSpcReduction="10000"/>
          </a:bodyPr>
          <a:lstStyle/>
          <a:p>
            <a:r>
              <a:rPr lang="it-IT" dirty="0" err="1">
                <a:solidFill>
                  <a:schemeClr val="tx1"/>
                </a:solidFill>
              </a:rPr>
              <a:t>When</a:t>
            </a:r>
            <a:r>
              <a:rPr lang="it-IT" dirty="0">
                <a:solidFill>
                  <a:schemeClr val="tx1"/>
                </a:solidFill>
              </a:rPr>
              <a:t> user </a:t>
            </a:r>
            <a:r>
              <a:rPr lang="it-IT" dirty="0" err="1">
                <a:solidFill>
                  <a:schemeClr val="tx1"/>
                </a:solidFill>
              </a:rPr>
              <a:t>runs</a:t>
            </a:r>
            <a:r>
              <a:rPr lang="it-IT" dirty="0">
                <a:solidFill>
                  <a:schemeClr val="tx1"/>
                </a:solidFill>
              </a:rPr>
              <a:t> the </a:t>
            </a:r>
            <a:r>
              <a:rPr lang="it-IT" dirty="0" err="1">
                <a:solidFill>
                  <a:schemeClr val="tx1"/>
                </a:solidFill>
              </a:rPr>
              <a:t>wear</a:t>
            </a:r>
            <a:r>
              <a:rPr lang="it-IT" dirty="0">
                <a:solidFill>
                  <a:schemeClr val="tx1"/>
                </a:solidFill>
              </a:rPr>
              <a:t> </a:t>
            </a:r>
            <a:r>
              <a:rPr lang="it-IT" dirty="0" err="1">
                <a:solidFill>
                  <a:schemeClr val="tx1"/>
                </a:solidFill>
              </a:rPr>
              <a:t>app</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Wear</a:t>
            </a:r>
            <a:r>
              <a:rPr lang="it-IT" dirty="0">
                <a:solidFill>
                  <a:schemeClr val="tx1"/>
                </a:solidFill>
              </a:rPr>
              <a:t> </a:t>
            </a:r>
            <a:r>
              <a:rPr lang="it-IT" dirty="0" err="1">
                <a:solidFill>
                  <a:schemeClr val="tx1"/>
                </a:solidFill>
              </a:rPr>
              <a:t>sends</a:t>
            </a:r>
            <a:r>
              <a:rPr lang="it-IT" dirty="0">
                <a:solidFill>
                  <a:schemeClr val="tx1"/>
                </a:solidFill>
              </a:rPr>
              <a:t> a </a:t>
            </a:r>
            <a:r>
              <a:rPr lang="it-IT" dirty="0" err="1">
                <a:solidFill>
                  <a:schemeClr val="tx1"/>
                </a:solidFill>
              </a:rPr>
              <a:t>message</a:t>
            </a:r>
            <a:r>
              <a:rPr lang="it-IT" dirty="0">
                <a:solidFill>
                  <a:schemeClr val="tx1"/>
                </a:solidFill>
              </a:rPr>
              <a:t> to the </a:t>
            </a:r>
            <a:r>
              <a:rPr lang="it-IT" dirty="0" err="1">
                <a:solidFill>
                  <a:schemeClr val="tx1"/>
                </a:solidFill>
              </a:rPr>
              <a:t>phone</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obtain</a:t>
            </a:r>
            <a:r>
              <a:rPr lang="it-IT" dirty="0">
                <a:solidFill>
                  <a:schemeClr val="tx1"/>
                </a:solidFill>
              </a:rPr>
              <a:t> the data</a:t>
            </a:r>
          </a:p>
          <a:p>
            <a:pPr marL="342900" indent="-342900">
              <a:buFont typeface="Arial" panose="020B0604020202020204" pitchFamily="34" charset="0"/>
              <a:buChar char="•"/>
            </a:pPr>
            <a:r>
              <a:rPr lang="it-IT" dirty="0" err="1">
                <a:solidFill>
                  <a:schemeClr val="tx1"/>
                </a:solidFill>
              </a:rPr>
              <a:t>If</a:t>
            </a:r>
            <a:r>
              <a:rPr lang="it-IT" dirty="0">
                <a:solidFill>
                  <a:schemeClr val="tx1"/>
                </a:solidFill>
              </a:rPr>
              <a:t> the </a:t>
            </a:r>
            <a:r>
              <a:rPr lang="it-IT" dirty="0" err="1">
                <a:solidFill>
                  <a:schemeClr val="tx1"/>
                </a:solidFill>
              </a:rPr>
              <a:t>phone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connected</a:t>
            </a:r>
            <a:r>
              <a:rPr lang="it-IT" dirty="0">
                <a:solidFill>
                  <a:schemeClr val="tx1"/>
                </a:solidFill>
              </a:rPr>
              <a:t> to the server (user </a:t>
            </a:r>
            <a:r>
              <a:rPr lang="it-IT" dirty="0" err="1">
                <a:solidFill>
                  <a:schemeClr val="tx1"/>
                </a:solidFill>
              </a:rPr>
              <a:t>logged</a:t>
            </a:r>
            <a:r>
              <a:rPr lang="it-IT" dirty="0">
                <a:solidFill>
                  <a:schemeClr val="tx1"/>
                </a:solidFill>
              </a:rPr>
              <a:t>) </a:t>
            </a:r>
            <a:r>
              <a:rPr lang="it-IT" dirty="0" err="1">
                <a:solidFill>
                  <a:schemeClr val="tx1"/>
                </a:solidFill>
              </a:rPr>
              <a:t>sends</a:t>
            </a:r>
            <a:r>
              <a:rPr lang="it-IT" dirty="0">
                <a:solidFill>
                  <a:schemeClr val="tx1"/>
                </a:solidFill>
              </a:rPr>
              <a:t> back the </a:t>
            </a:r>
            <a:r>
              <a:rPr lang="it-IT" dirty="0" err="1">
                <a:solidFill>
                  <a:schemeClr val="tx1"/>
                </a:solidFill>
              </a:rPr>
              <a:t>requested</a:t>
            </a:r>
            <a:r>
              <a:rPr lang="it-IT" dirty="0">
                <a:solidFill>
                  <a:schemeClr val="tx1"/>
                </a:solidFill>
              </a:rPr>
              <a:t> data and the </a:t>
            </a:r>
            <a:r>
              <a:rPr lang="it-IT" dirty="0" err="1">
                <a:solidFill>
                  <a:schemeClr val="tx1"/>
                </a:solidFill>
              </a:rPr>
              <a:t>wear</a:t>
            </a:r>
            <a:r>
              <a:rPr lang="it-IT" dirty="0">
                <a:solidFill>
                  <a:schemeClr val="tx1"/>
                </a:solidFill>
              </a:rPr>
              <a:t> update the layout with </a:t>
            </a:r>
            <a:r>
              <a:rPr lang="it-IT" dirty="0" err="1">
                <a:solidFill>
                  <a:schemeClr val="tx1"/>
                </a:solidFill>
              </a:rPr>
              <a:t>real</a:t>
            </a:r>
            <a:r>
              <a:rPr lang="it-IT" dirty="0">
                <a:solidFill>
                  <a:schemeClr val="tx1"/>
                </a:solidFill>
              </a:rPr>
              <a:t> data.</a:t>
            </a:r>
          </a:p>
          <a:p>
            <a:pPr marL="342900" indent="-342900">
              <a:buFont typeface="Arial" panose="020B0604020202020204" pitchFamily="34" charset="0"/>
              <a:buChar char="•"/>
            </a:pPr>
            <a:r>
              <a:rPr lang="it-IT" dirty="0" err="1">
                <a:solidFill>
                  <a:schemeClr val="tx1"/>
                </a:solidFill>
              </a:rPr>
              <a:t>Otherwise</a:t>
            </a:r>
            <a:r>
              <a:rPr lang="it-IT" dirty="0">
                <a:solidFill>
                  <a:schemeClr val="tx1"/>
                </a:solidFill>
              </a:rPr>
              <a:t> </a:t>
            </a:r>
            <a:r>
              <a:rPr lang="it-IT" dirty="0" err="1">
                <a:solidFill>
                  <a:schemeClr val="tx1"/>
                </a:solidFill>
              </a:rPr>
              <a:t>if</a:t>
            </a:r>
            <a:r>
              <a:rPr lang="it-IT" dirty="0">
                <a:solidFill>
                  <a:schemeClr val="tx1"/>
                </a:solidFill>
              </a:rPr>
              <a:t> the </a:t>
            </a:r>
            <a:r>
              <a:rPr lang="it-IT" dirty="0" err="1">
                <a:solidFill>
                  <a:schemeClr val="tx1"/>
                </a:solidFill>
              </a:rPr>
              <a:t>phone</a:t>
            </a:r>
            <a:r>
              <a:rPr lang="it-IT" dirty="0">
                <a:solidFill>
                  <a:schemeClr val="tx1"/>
                </a:solidFill>
              </a:rPr>
              <a:t> </a:t>
            </a:r>
            <a:r>
              <a:rPr lang="it-IT" dirty="0" err="1">
                <a:solidFill>
                  <a:schemeClr val="tx1"/>
                </a:solidFill>
              </a:rPr>
              <a:t>can’t</a:t>
            </a:r>
            <a:r>
              <a:rPr lang="it-IT" dirty="0">
                <a:solidFill>
                  <a:schemeClr val="tx1"/>
                </a:solidFill>
              </a:rPr>
              <a:t> </a:t>
            </a:r>
            <a:r>
              <a:rPr lang="it-IT" dirty="0" err="1">
                <a:solidFill>
                  <a:schemeClr val="tx1"/>
                </a:solidFill>
              </a:rPr>
              <a:t>reach</a:t>
            </a:r>
            <a:r>
              <a:rPr lang="it-IT" dirty="0">
                <a:solidFill>
                  <a:schemeClr val="tx1"/>
                </a:solidFill>
              </a:rPr>
              <a:t> the server, the </a:t>
            </a:r>
            <a:r>
              <a:rPr lang="it-IT" dirty="0" err="1">
                <a:solidFill>
                  <a:schemeClr val="tx1"/>
                </a:solidFill>
              </a:rPr>
              <a:t>wear</a:t>
            </a:r>
            <a:r>
              <a:rPr lang="it-IT" dirty="0">
                <a:solidFill>
                  <a:schemeClr val="tx1"/>
                </a:solidFill>
              </a:rPr>
              <a:t> </a:t>
            </a:r>
            <a:r>
              <a:rPr lang="it-IT" dirty="0" err="1">
                <a:solidFill>
                  <a:schemeClr val="tx1"/>
                </a:solidFill>
              </a:rPr>
              <a:t>will</a:t>
            </a:r>
            <a:r>
              <a:rPr lang="it-IT" dirty="0">
                <a:solidFill>
                  <a:schemeClr val="tx1"/>
                </a:solidFill>
              </a:rPr>
              <a:t> shows the default data ( </a:t>
            </a:r>
            <a:r>
              <a:rPr lang="it-IT" dirty="0" err="1">
                <a:solidFill>
                  <a:schemeClr val="tx1"/>
                </a:solidFill>
              </a:rPr>
              <a:t>previous</a:t>
            </a:r>
            <a:r>
              <a:rPr lang="it-IT" dirty="0">
                <a:solidFill>
                  <a:schemeClr val="tx1"/>
                </a:solidFill>
              </a:rPr>
              <a:t> slide ).</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1902524A-E94A-49F2-A04C-DE6E20C3B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100" y="1571625"/>
            <a:ext cx="3714750" cy="3714750"/>
          </a:xfrm>
          <a:prstGeom prst="rect">
            <a:avLst/>
          </a:prstGeom>
        </p:spPr>
      </p:pic>
    </p:spTree>
    <p:extLst>
      <p:ext uri="{BB962C8B-B14F-4D97-AF65-F5344CB8AC3E}">
        <p14:creationId xmlns:p14="http://schemas.microsoft.com/office/powerpoint/2010/main" val="254393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a:t>
            </a:r>
            <a:r>
              <a:rPr lang="it-IT" dirty="0" err="1"/>
              <a:t>Handshake</a:t>
            </a:r>
            <a:r>
              <a:rPr lang="it-IT" dirty="0"/>
              <a:t> </a:t>
            </a:r>
            <a:r>
              <a:rPr lang="it-IT" dirty="0" err="1"/>
              <a:t>Detection</a:t>
            </a:r>
            <a:endParaRPr lang="it-IT" dirty="0"/>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a:solidFill>
                  <a:schemeClr val="tx1"/>
                </a:solidFill>
              </a:rPr>
              <a:t>An </a:t>
            </a:r>
            <a:r>
              <a:rPr lang="it-IT" dirty="0" err="1">
                <a:solidFill>
                  <a:schemeClr val="tx1"/>
                </a:solidFill>
              </a:rPr>
              <a:t>handshake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here</a:t>
            </a:r>
            <a:r>
              <a:rPr lang="it-IT" dirty="0">
                <a:solidFill>
                  <a:schemeClr val="tx1"/>
                </a:solidFill>
              </a:rPr>
              <a:t> </a:t>
            </a:r>
            <a:r>
              <a:rPr lang="it-IT" dirty="0" err="1">
                <a:solidFill>
                  <a:schemeClr val="tx1"/>
                </a:solidFill>
              </a:rPr>
              <a:t>considered</a:t>
            </a:r>
            <a:r>
              <a:rPr lang="it-IT" dirty="0">
                <a:solidFill>
                  <a:schemeClr val="tx1"/>
                </a:solidFill>
              </a:rPr>
              <a:t> </a:t>
            </a:r>
            <a:r>
              <a:rPr lang="it-IT" dirty="0" err="1">
                <a:solidFill>
                  <a:schemeClr val="tx1"/>
                </a:solidFill>
              </a:rPr>
              <a:t>as</a:t>
            </a:r>
            <a:r>
              <a:rPr lang="it-IT" dirty="0">
                <a:solidFill>
                  <a:schemeClr val="tx1"/>
                </a:solidFill>
              </a:rPr>
              <a:t> a </a:t>
            </a:r>
            <a:r>
              <a:rPr lang="it-IT" dirty="0" err="1">
                <a:solidFill>
                  <a:schemeClr val="tx1"/>
                </a:solidFill>
              </a:rPr>
              <a:t>significant</a:t>
            </a:r>
            <a:r>
              <a:rPr lang="it-IT" dirty="0">
                <a:solidFill>
                  <a:schemeClr val="tx1"/>
                </a:solidFill>
              </a:rPr>
              <a:t> </a:t>
            </a:r>
            <a:r>
              <a:rPr lang="it-IT" dirty="0" err="1">
                <a:solidFill>
                  <a:schemeClr val="tx1"/>
                </a:solidFill>
              </a:rPr>
              <a:t>acceleration</a:t>
            </a:r>
            <a:r>
              <a:rPr lang="it-IT" dirty="0">
                <a:solidFill>
                  <a:schemeClr val="tx1"/>
                </a:solidFill>
              </a:rPr>
              <a:t> on </a:t>
            </a:r>
            <a:r>
              <a:rPr lang="it-IT" dirty="0" err="1">
                <a:solidFill>
                  <a:schemeClr val="tx1"/>
                </a:solidFill>
              </a:rPr>
              <a:t>wear’s</a:t>
            </a:r>
            <a:r>
              <a:rPr lang="it-IT" dirty="0">
                <a:solidFill>
                  <a:schemeClr val="tx1"/>
                </a:solidFill>
              </a:rPr>
              <a:t> Y </a:t>
            </a:r>
            <a:r>
              <a:rPr lang="it-IT" dirty="0" err="1">
                <a:solidFill>
                  <a:schemeClr val="tx1"/>
                </a:solidFill>
              </a:rPr>
              <a:t>axis</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detection</a:t>
            </a:r>
            <a:r>
              <a:rPr lang="it-IT" dirty="0">
                <a:solidFill>
                  <a:schemeClr val="tx1"/>
                </a:solidFill>
              </a:rPr>
              <a:t> must be </a:t>
            </a:r>
            <a:r>
              <a:rPr lang="it-IT" dirty="0" err="1">
                <a:solidFill>
                  <a:schemeClr val="tx1"/>
                </a:solidFill>
              </a:rPr>
              <a:t>calibrated</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not</a:t>
            </a:r>
            <a:r>
              <a:rPr lang="it-IT" dirty="0">
                <a:solidFill>
                  <a:schemeClr val="tx1"/>
                </a:solidFill>
              </a:rPr>
              <a:t> associate </a:t>
            </a:r>
            <a:r>
              <a:rPr lang="it-IT" dirty="0" err="1">
                <a:solidFill>
                  <a:schemeClr val="tx1"/>
                </a:solidFill>
              </a:rPr>
              <a:t>ordinary</a:t>
            </a:r>
            <a:r>
              <a:rPr lang="it-IT" dirty="0">
                <a:solidFill>
                  <a:schemeClr val="tx1"/>
                </a:solidFill>
              </a:rPr>
              <a:t> </a:t>
            </a:r>
            <a:r>
              <a:rPr lang="it-IT" dirty="0" err="1">
                <a:solidFill>
                  <a:schemeClr val="tx1"/>
                </a:solidFill>
              </a:rPr>
              <a:t>user’s</a:t>
            </a:r>
            <a:r>
              <a:rPr lang="it-IT" dirty="0">
                <a:solidFill>
                  <a:schemeClr val="tx1"/>
                </a:solidFill>
              </a:rPr>
              <a:t> </a:t>
            </a:r>
            <a:r>
              <a:rPr lang="it-IT" dirty="0" err="1">
                <a:solidFill>
                  <a:schemeClr val="tx1"/>
                </a:solidFill>
              </a:rPr>
              <a:t>movement</a:t>
            </a:r>
            <a:r>
              <a:rPr lang="it-IT" dirty="0">
                <a:solidFill>
                  <a:schemeClr val="tx1"/>
                </a:solidFill>
              </a:rPr>
              <a:t> to </a:t>
            </a:r>
            <a:r>
              <a:rPr lang="it-IT" dirty="0" err="1">
                <a:solidFill>
                  <a:schemeClr val="tx1"/>
                </a:solidFill>
              </a:rPr>
              <a:t>handshake</a:t>
            </a:r>
            <a:r>
              <a:rPr lang="it-IT" dirty="0">
                <a:solidFill>
                  <a:schemeClr val="tx1"/>
                </a:solidFill>
              </a:rPr>
              <a:t>. </a:t>
            </a:r>
          </a:p>
          <a:p>
            <a:pPr marL="342900" indent="-342900">
              <a:buFont typeface="Arial" panose="020B0604020202020204" pitchFamily="34" charset="0"/>
              <a:buChar char="•"/>
            </a:pPr>
            <a:r>
              <a:rPr lang="it-IT" dirty="0">
                <a:solidFill>
                  <a:schemeClr val="tx1"/>
                </a:solidFill>
              </a:rPr>
              <a:t>On the </a:t>
            </a:r>
            <a:r>
              <a:rPr lang="it-IT" dirty="0" err="1">
                <a:solidFill>
                  <a:schemeClr val="tx1"/>
                </a:solidFill>
              </a:rPr>
              <a:t>other</a:t>
            </a:r>
            <a:r>
              <a:rPr lang="it-IT" dirty="0">
                <a:solidFill>
                  <a:schemeClr val="tx1"/>
                </a:solidFill>
              </a:rPr>
              <a:t> </a:t>
            </a:r>
            <a:r>
              <a:rPr lang="it-IT" dirty="0" err="1">
                <a:solidFill>
                  <a:schemeClr val="tx1"/>
                </a:solidFill>
              </a:rPr>
              <a:t>hand</a:t>
            </a:r>
            <a:r>
              <a:rPr lang="it-IT" dirty="0">
                <a:solidFill>
                  <a:schemeClr val="tx1"/>
                </a:solidFill>
              </a:rPr>
              <a:t> </a:t>
            </a:r>
            <a:r>
              <a:rPr lang="it-IT" dirty="0" err="1">
                <a:solidFill>
                  <a:schemeClr val="tx1"/>
                </a:solidFill>
              </a:rPr>
              <a:t>it</a:t>
            </a:r>
            <a:r>
              <a:rPr lang="it-IT" dirty="0">
                <a:solidFill>
                  <a:schemeClr val="tx1"/>
                </a:solidFill>
              </a:rPr>
              <a:t> must be sensitive </a:t>
            </a:r>
            <a:r>
              <a:rPr lang="it-IT" dirty="0" err="1">
                <a:solidFill>
                  <a:schemeClr val="tx1"/>
                </a:solidFill>
              </a:rPr>
              <a:t>enough</a:t>
            </a:r>
            <a:r>
              <a:rPr lang="it-IT" dirty="0">
                <a:solidFill>
                  <a:schemeClr val="tx1"/>
                </a:solidFill>
              </a:rPr>
              <a:t> </a:t>
            </a:r>
            <a:r>
              <a:rPr lang="it-IT" dirty="0" err="1">
                <a:solidFill>
                  <a:schemeClr val="tx1"/>
                </a:solidFill>
              </a:rPr>
              <a:t>not</a:t>
            </a:r>
            <a:r>
              <a:rPr lang="it-IT" dirty="0">
                <a:solidFill>
                  <a:schemeClr val="tx1"/>
                </a:solidFill>
              </a:rPr>
              <a:t> to </a:t>
            </a:r>
            <a:r>
              <a:rPr lang="it-IT" dirty="0" err="1">
                <a:solidFill>
                  <a:schemeClr val="tx1"/>
                </a:solidFill>
              </a:rPr>
              <a:t>lose</a:t>
            </a:r>
            <a:r>
              <a:rPr lang="it-IT" dirty="0">
                <a:solidFill>
                  <a:schemeClr val="tx1"/>
                </a:solidFill>
              </a:rPr>
              <a:t> </a:t>
            </a:r>
            <a:r>
              <a:rPr lang="it-IT" dirty="0" err="1">
                <a:solidFill>
                  <a:schemeClr val="tx1"/>
                </a:solidFill>
              </a:rPr>
              <a:t>any</a:t>
            </a:r>
            <a:r>
              <a:rPr lang="it-IT" dirty="0">
                <a:solidFill>
                  <a:schemeClr val="tx1"/>
                </a:solidFill>
              </a:rPr>
              <a:t> </a:t>
            </a:r>
            <a:r>
              <a:rPr lang="it-IT" dirty="0" err="1">
                <a:solidFill>
                  <a:schemeClr val="tx1"/>
                </a:solidFill>
              </a:rPr>
              <a:t>handshake</a:t>
            </a: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Assumptions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&amp;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limitations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Immagine 12">
            <a:extLst>
              <a:ext uri="{FF2B5EF4-FFF2-40B4-BE49-F238E27FC236}">
                <a16:creationId xmlns:a16="http://schemas.microsoft.com/office/drawing/2014/main" id="{F14E0372-B330-474C-A4C7-504964016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863210"/>
            <a:ext cx="3049327" cy="3273425"/>
          </a:xfrm>
          <a:prstGeom prst="rect">
            <a:avLst/>
          </a:prstGeom>
        </p:spPr>
      </p:pic>
    </p:spTree>
    <p:extLst>
      <p:ext uri="{BB962C8B-B14F-4D97-AF65-F5344CB8AC3E}">
        <p14:creationId xmlns:p14="http://schemas.microsoft.com/office/powerpoint/2010/main" val="143046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a:t>
            </a:r>
            <a:r>
              <a:rPr lang="it-IT" dirty="0" err="1"/>
              <a:t>Handshake</a:t>
            </a:r>
            <a:r>
              <a:rPr lang="it-IT" dirty="0"/>
              <a:t> </a:t>
            </a:r>
            <a:r>
              <a:rPr lang="it-IT" dirty="0" err="1"/>
              <a:t>Detection</a:t>
            </a:r>
            <a:endParaRPr lang="it-IT" dirty="0"/>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fontScale="92500" lnSpcReduction="20000"/>
          </a:bodyPr>
          <a:lstStyle/>
          <a:p>
            <a:r>
              <a:rPr lang="it-IT" dirty="0" err="1">
                <a:solidFill>
                  <a:schemeClr val="tx1"/>
                </a:solidFill>
              </a:rPr>
              <a:t>When</a:t>
            </a:r>
            <a:r>
              <a:rPr lang="it-IT" dirty="0">
                <a:solidFill>
                  <a:schemeClr val="tx1"/>
                </a:solidFill>
              </a:rPr>
              <a:t> an </a:t>
            </a:r>
            <a:r>
              <a:rPr lang="it-IT" dirty="0" err="1">
                <a:solidFill>
                  <a:schemeClr val="tx1"/>
                </a:solidFill>
              </a:rPr>
              <a:t>handshake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detected</a:t>
            </a:r>
            <a:r>
              <a:rPr lang="it-IT" dirty="0">
                <a:solidFill>
                  <a:schemeClr val="tx1"/>
                </a:solidFill>
              </a:rPr>
              <a:t>:</a:t>
            </a:r>
          </a:p>
          <a:p>
            <a:pPr marL="342900" indent="-342900">
              <a:buFont typeface="Arial" panose="020B0604020202020204" pitchFamily="34" charset="0"/>
              <a:buChar char="•"/>
            </a:pPr>
            <a:r>
              <a:rPr lang="it-IT" dirty="0">
                <a:solidFill>
                  <a:schemeClr val="tx1"/>
                </a:solidFill>
              </a:rPr>
              <a:t>Check </a:t>
            </a:r>
            <a:r>
              <a:rPr lang="it-IT" dirty="0" err="1">
                <a:solidFill>
                  <a:schemeClr val="tx1"/>
                </a:solidFill>
              </a:rPr>
              <a:t>if</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passed</a:t>
            </a:r>
            <a:r>
              <a:rPr lang="it-IT" dirty="0">
                <a:solidFill>
                  <a:schemeClr val="tx1"/>
                </a:solidFill>
              </a:rPr>
              <a:t> </a:t>
            </a:r>
            <a:r>
              <a:rPr lang="it-IT" dirty="0" err="1">
                <a:solidFill>
                  <a:schemeClr val="tx1"/>
                </a:solidFill>
              </a:rPr>
              <a:t>enough</a:t>
            </a:r>
            <a:r>
              <a:rPr lang="it-IT" dirty="0">
                <a:solidFill>
                  <a:schemeClr val="tx1"/>
                </a:solidFill>
              </a:rPr>
              <a:t> time </a:t>
            </a:r>
            <a:r>
              <a:rPr lang="it-IT" dirty="0" err="1">
                <a:solidFill>
                  <a:schemeClr val="tx1"/>
                </a:solidFill>
              </a:rPr>
              <a:t>since</a:t>
            </a:r>
            <a:r>
              <a:rPr lang="it-IT" dirty="0">
                <a:solidFill>
                  <a:schemeClr val="tx1"/>
                </a:solidFill>
              </a:rPr>
              <a:t> the last one.</a:t>
            </a:r>
          </a:p>
          <a:p>
            <a:pPr marL="342900" indent="-342900">
              <a:buFont typeface="Arial" panose="020B0604020202020204" pitchFamily="34" charset="0"/>
              <a:buChar char="•"/>
            </a:pPr>
            <a:r>
              <a:rPr lang="it-IT" dirty="0" err="1">
                <a:solidFill>
                  <a:schemeClr val="tx1"/>
                </a:solidFill>
              </a:rPr>
              <a:t>Send</a:t>
            </a:r>
            <a:r>
              <a:rPr lang="it-IT" dirty="0">
                <a:solidFill>
                  <a:schemeClr val="tx1"/>
                </a:solidFill>
              </a:rPr>
              <a:t> a </a:t>
            </a:r>
            <a:r>
              <a:rPr lang="it-IT" dirty="0" err="1">
                <a:solidFill>
                  <a:schemeClr val="tx1"/>
                </a:solidFill>
              </a:rPr>
              <a:t>message</a:t>
            </a:r>
            <a:r>
              <a:rPr lang="it-IT" dirty="0">
                <a:solidFill>
                  <a:schemeClr val="tx1"/>
                </a:solidFill>
              </a:rPr>
              <a:t> to the </a:t>
            </a:r>
            <a:r>
              <a:rPr lang="it-IT" dirty="0" err="1">
                <a:solidFill>
                  <a:schemeClr val="tx1"/>
                </a:solidFill>
              </a:rPr>
              <a:t>phone</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phone</a:t>
            </a:r>
            <a:r>
              <a:rPr lang="it-IT" dirty="0">
                <a:solidFill>
                  <a:schemeClr val="tx1"/>
                </a:solidFill>
              </a:rPr>
              <a:t> </a:t>
            </a:r>
            <a:r>
              <a:rPr lang="it-IT" dirty="0" err="1">
                <a:solidFill>
                  <a:schemeClr val="tx1"/>
                </a:solidFill>
              </a:rPr>
              <a:t>searches</a:t>
            </a:r>
            <a:r>
              <a:rPr lang="it-IT" dirty="0">
                <a:solidFill>
                  <a:schemeClr val="tx1"/>
                </a:solidFill>
              </a:rPr>
              <a:t> the </a:t>
            </a:r>
            <a:r>
              <a:rPr lang="it-IT" dirty="0" err="1">
                <a:solidFill>
                  <a:schemeClr val="tx1"/>
                </a:solidFill>
              </a:rPr>
              <a:t>other</a:t>
            </a:r>
            <a:r>
              <a:rPr lang="it-IT" dirty="0">
                <a:solidFill>
                  <a:schemeClr val="tx1"/>
                </a:solidFill>
              </a:rPr>
              <a:t> smartwatch (note: </a:t>
            </a:r>
            <a:r>
              <a:rPr lang="it-IT" dirty="0" err="1">
                <a:solidFill>
                  <a:schemeClr val="tx1"/>
                </a:solidFill>
              </a:rPr>
              <a:t>smartwatches</a:t>
            </a:r>
            <a:r>
              <a:rPr lang="it-IT" dirty="0">
                <a:solidFill>
                  <a:schemeClr val="tx1"/>
                </a:solidFill>
              </a:rPr>
              <a:t> </a:t>
            </a:r>
            <a:r>
              <a:rPr lang="it-IT" dirty="0" err="1">
                <a:solidFill>
                  <a:schemeClr val="tx1"/>
                </a:solidFill>
              </a:rPr>
              <a:t>only</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always</a:t>
            </a:r>
            <a:r>
              <a:rPr lang="it-IT" dirty="0">
                <a:solidFill>
                  <a:schemeClr val="tx1"/>
                </a:solidFill>
              </a:rPr>
              <a:t> </a:t>
            </a:r>
            <a:r>
              <a:rPr lang="it-IT" dirty="0" err="1">
                <a:solidFill>
                  <a:schemeClr val="tx1"/>
                </a:solidFill>
              </a:rPr>
              <a:t>detectable</a:t>
            </a:r>
            <a:r>
              <a:rPr lang="it-IT" dirty="0">
                <a:solidFill>
                  <a:schemeClr val="tx1"/>
                </a:solidFill>
              </a:rPr>
              <a:t>» </a:t>
            </a:r>
            <a:r>
              <a:rPr lang="it-IT" dirty="0" err="1">
                <a:solidFill>
                  <a:schemeClr val="tx1"/>
                </a:solidFill>
              </a:rPr>
              <a:t>enabled</a:t>
            </a:r>
            <a:r>
              <a:rPr lang="it-IT" dirty="0">
                <a:solidFill>
                  <a:schemeClr val="tx1"/>
                </a:solidFill>
              </a:rPr>
              <a:t>) and </a:t>
            </a:r>
            <a:r>
              <a:rPr lang="it-IT" dirty="0" err="1">
                <a:solidFill>
                  <a:schemeClr val="tx1"/>
                </a:solidFill>
              </a:rPr>
              <a:t>if</a:t>
            </a:r>
            <a:r>
              <a:rPr lang="it-IT" dirty="0">
                <a:solidFill>
                  <a:schemeClr val="tx1"/>
                </a:solidFill>
              </a:rPr>
              <a:t> </a:t>
            </a:r>
            <a:r>
              <a:rPr lang="it-IT" dirty="0" err="1">
                <a:solidFill>
                  <a:schemeClr val="tx1"/>
                </a:solidFill>
              </a:rPr>
              <a:t>it</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found</a:t>
            </a:r>
            <a:r>
              <a:rPr lang="it-IT" dirty="0">
                <a:solidFill>
                  <a:schemeClr val="tx1"/>
                </a:solidFill>
              </a:rPr>
              <a:t>, </a:t>
            </a:r>
            <a:r>
              <a:rPr lang="it-IT" dirty="0" err="1">
                <a:solidFill>
                  <a:schemeClr val="tx1"/>
                </a:solidFill>
              </a:rPr>
              <a:t>phone</a:t>
            </a:r>
            <a:r>
              <a:rPr lang="it-IT" dirty="0">
                <a:solidFill>
                  <a:schemeClr val="tx1"/>
                </a:solidFill>
              </a:rPr>
              <a:t> </a:t>
            </a:r>
            <a:r>
              <a:rPr lang="it-IT" dirty="0" err="1">
                <a:solidFill>
                  <a:schemeClr val="tx1"/>
                </a:solidFill>
              </a:rPr>
              <a:t>sends</a:t>
            </a:r>
            <a:r>
              <a:rPr lang="it-IT" dirty="0">
                <a:solidFill>
                  <a:schemeClr val="tx1"/>
                </a:solidFill>
              </a:rPr>
              <a:t> back to the </a:t>
            </a:r>
            <a:r>
              <a:rPr lang="it-IT" dirty="0" err="1">
                <a:solidFill>
                  <a:schemeClr val="tx1"/>
                </a:solidFill>
              </a:rPr>
              <a:t>wear</a:t>
            </a:r>
            <a:r>
              <a:rPr lang="it-IT" dirty="0">
                <a:solidFill>
                  <a:schemeClr val="tx1"/>
                </a:solidFill>
              </a:rPr>
              <a:t> the data of </a:t>
            </a:r>
            <a:r>
              <a:rPr lang="it-IT" dirty="0" err="1">
                <a:solidFill>
                  <a:schemeClr val="tx1"/>
                </a:solidFill>
              </a:rPr>
              <a:t>detected</a:t>
            </a:r>
            <a:r>
              <a:rPr lang="it-IT" dirty="0">
                <a:solidFill>
                  <a:schemeClr val="tx1"/>
                </a:solidFill>
              </a:rPr>
              <a:t> user (smartwatch).</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phone</a:t>
            </a:r>
            <a:r>
              <a:rPr lang="it-IT" dirty="0">
                <a:solidFill>
                  <a:schemeClr val="tx1"/>
                </a:solidFill>
              </a:rPr>
              <a:t> </a:t>
            </a:r>
            <a:r>
              <a:rPr lang="it-IT" dirty="0" err="1">
                <a:solidFill>
                  <a:schemeClr val="tx1"/>
                </a:solidFill>
              </a:rPr>
              <a:t>will</a:t>
            </a:r>
            <a:r>
              <a:rPr lang="it-IT" dirty="0">
                <a:solidFill>
                  <a:schemeClr val="tx1"/>
                </a:solidFill>
              </a:rPr>
              <a:t> show a toast </a:t>
            </a:r>
            <a:r>
              <a:rPr lang="it-IT" dirty="0" err="1">
                <a:solidFill>
                  <a:schemeClr val="tx1"/>
                </a:solidFill>
              </a:rPr>
              <a:t>containing</a:t>
            </a:r>
            <a:r>
              <a:rPr lang="it-IT" dirty="0">
                <a:solidFill>
                  <a:schemeClr val="tx1"/>
                </a:solidFill>
              </a:rPr>
              <a:t> the </a:t>
            </a:r>
            <a:r>
              <a:rPr lang="it-IT" dirty="0" err="1">
                <a:solidFill>
                  <a:schemeClr val="tx1"/>
                </a:solidFill>
              </a:rPr>
              <a:t>user’s</a:t>
            </a:r>
            <a:r>
              <a:rPr lang="it-IT" dirty="0">
                <a:solidFill>
                  <a:schemeClr val="tx1"/>
                </a:solidFill>
              </a:rPr>
              <a:t> </a:t>
            </a:r>
            <a:r>
              <a:rPr lang="it-IT" dirty="0" err="1">
                <a:solidFill>
                  <a:schemeClr val="tx1"/>
                </a:solidFill>
              </a:rPr>
              <a:t>fullname</a:t>
            </a:r>
            <a:r>
              <a:rPr lang="it-IT" dirty="0">
                <a:solidFill>
                  <a:schemeClr val="tx1"/>
                </a:solidFill>
              </a:rPr>
              <a:t>.</a:t>
            </a:r>
          </a:p>
          <a:p>
            <a:pPr marL="342900" indent="-342900">
              <a:buFont typeface="Arial" panose="020B0604020202020204" pitchFamily="34" charset="0"/>
              <a:buChar char="•"/>
            </a:pPr>
            <a:r>
              <a:rPr lang="it-IT" dirty="0">
                <a:solidFill>
                  <a:schemeClr val="tx1"/>
                </a:solidFill>
              </a:rPr>
              <a:t>Smartwatch </a:t>
            </a:r>
            <a:r>
              <a:rPr lang="it-IT" dirty="0" err="1">
                <a:solidFill>
                  <a:schemeClr val="tx1"/>
                </a:solidFill>
              </a:rPr>
              <a:t>instead</a:t>
            </a:r>
            <a:r>
              <a:rPr lang="it-IT" dirty="0">
                <a:solidFill>
                  <a:schemeClr val="tx1"/>
                </a:solidFill>
              </a:rPr>
              <a:t> </a:t>
            </a:r>
            <a:r>
              <a:rPr lang="it-IT" dirty="0" err="1">
                <a:solidFill>
                  <a:schemeClr val="tx1"/>
                </a:solidFill>
              </a:rPr>
              <a:t>will</a:t>
            </a:r>
            <a:r>
              <a:rPr lang="it-IT" dirty="0">
                <a:solidFill>
                  <a:schemeClr val="tx1"/>
                </a:solidFill>
              </a:rPr>
              <a:t> show </a:t>
            </a:r>
            <a:r>
              <a:rPr lang="it-IT" dirty="0" err="1">
                <a:solidFill>
                  <a:schemeClr val="tx1"/>
                </a:solidFill>
              </a:rPr>
              <a:t>user’s</a:t>
            </a:r>
            <a:r>
              <a:rPr lang="it-IT" dirty="0">
                <a:solidFill>
                  <a:schemeClr val="tx1"/>
                </a:solidFill>
              </a:rPr>
              <a:t> </a:t>
            </a:r>
            <a:r>
              <a:rPr lang="it-IT" dirty="0" err="1">
                <a:solidFill>
                  <a:schemeClr val="tx1"/>
                </a:solidFill>
              </a:rPr>
              <a:t>pic</a:t>
            </a:r>
            <a:r>
              <a:rPr lang="it-IT" dirty="0">
                <a:solidFill>
                  <a:schemeClr val="tx1"/>
                </a:solidFill>
              </a:rPr>
              <a:t> and </a:t>
            </a:r>
            <a:r>
              <a:rPr lang="it-IT" dirty="0" err="1">
                <a:solidFill>
                  <a:schemeClr val="tx1"/>
                </a:solidFill>
              </a:rPr>
              <a:t>fullname</a:t>
            </a:r>
            <a:r>
              <a:rPr lang="it-IT" dirty="0">
                <a:solidFill>
                  <a:schemeClr val="tx1"/>
                </a:solidFill>
              </a:rPr>
              <a:t> (right photo)</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Algorithm</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Immagine 10">
            <a:extLst>
              <a:ext uri="{FF2B5EF4-FFF2-40B4-BE49-F238E27FC236}">
                <a16:creationId xmlns:a16="http://schemas.microsoft.com/office/drawing/2014/main" id="{7F0646B6-5929-4C43-8405-9AA831CDB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50" y="1863210"/>
            <a:ext cx="3714750" cy="3714750"/>
          </a:xfrm>
          <a:prstGeom prst="rect">
            <a:avLst/>
          </a:prstGeom>
        </p:spPr>
      </p:pic>
    </p:spTree>
    <p:extLst>
      <p:ext uri="{BB962C8B-B14F-4D97-AF65-F5344CB8AC3E}">
        <p14:creationId xmlns:p14="http://schemas.microsoft.com/office/powerpoint/2010/main" val="171908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Routing</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Alessio </a:t>
            </a:r>
            <a:r>
              <a:rPr lang="it-IT" dirty="0" err="1"/>
              <a:t>Ciarcià</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Immagine 6">
            <a:extLst>
              <a:ext uri="{FF2B5EF4-FFF2-40B4-BE49-F238E27FC236}">
                <a16:creationId xmlns:a16="http://schemas.microsoft.com/office/drawing/2014/main" id="{79C0EC77-2E0A-429D-97D8-9CADB2DF2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2346119"/>
            <a:ext cx="1440000" cy="1440000"/>
          </a:xfrm>
          <a:prstGeom prst="rect">
            <a:avLst/>
          </a:prstGeom>
        </p:spPr>
      </p:pic>
    </p:spTree>
    <p:extLst>
      <p:ext uri="{BB962C8B-B14F-4D97-AF65-F5344CB8AC3E}">
        <p14:creationId xmlns:p14="http://schemas.microsoft.com/office/powerpoint/2010/main" val="52235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1: Design college model</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579054"/>
            <a:ext cx="4762500" cy="3517342"/>
          </a:xfrm>
        </p:spPr>
        <p:txBody>
          <a:bodyPr>
            <a:normAutofit/>
          </a:bodyPr>
          <a:lstStyle/>
          <a:p>
            <a:r>
              <a:rPr lang="it-IT" dirty="0">
                <a:solidFill>
                  <a:schemeClr val="tx1"/>
                </a:solidFill>
              </a:rPr>
              <a:t>O</a:t>
            </a:r>
            <a:r>
              <a:rPr lang="en-GB" dirty="0" err="1">
                <a:solidFill>
                  <a:schemeClr val="tx1"/>
                </a:solidFill>
              </a:rPr>
              <a:t>ur</a:t>
            </a:r>
            <a:r>
              <a:rPr lang="en-GB" dirty="0">
                <a:solidFill>
                  <a:schemeClr val="tx1"/>
                </a:solidFill>
              </a:rPr>
              <a:t> imaginary </a:t>
            </a:r>
            <a:r>
              <a:rPr lang="it-IT" dirty="0">
                <a:solidFill>
                  <a:schemeClr val="tx1"/>
                </a:solidFill>
              </a:rPr>
              <a:t>college </a:t>
            </a:r>
            <a:r>
              <a:rPr lang="it-IT" dirty="0" err="1">
                <a:solidFill>
                  <a:schemeClr val="tx1"/>
                </a:solidFill>
              </a:rPr>
              <a:t>has</a:t>
            </a:r>
            <a:r>
              <a:rPr lang="it-IT" dirty="0">
                <a:solidFill>
                  <a:schemeClr val="tx1"/>
                </a:solidFill>
              </a:rPr>
              <a:t> </a:t>
            </a:r>
            <a:r>
              <a:rPr lang="it-IT" dirty="0" err="1">
                <a:solidFill>
                  <a:schemeClr val="tx1"/>
                </a:solidFill>
              </a:rPr>
              <a:t>been</a:t>
            </a:r>
            <a:r>
              <a:rPr lang="it-IT" dirty="0">
                <a:solidFill>
                  <a:schemeClr val="tx1"/>
                </a:solidFill>
              </a:rPr>
              <a:t> </a:t>
            </a:r>
            <a:r>
              <a:rPr lang="it-IT" dirty="0" err="1">
                <a:solidFill>
                  <a:schemeClr val="tx1"/>
                </a:solidFill>
              </a:rPr>
              <a:t>designed</a:t>
            </a:r>
            <a:r>
              <a:rPr lang="it-IT" dirty="0">
                <a:solidFill>
                  <a:schemeClr val="tx1"/>
                </a:solidFill>
              </a:rPr>
              <a:t> </a:t>
            </a:r>
            <a:r>
              <a:rPr lang="it-IT" dirty="0" err="1">
                <a:solidFill>
                  <a:schemeClr val="tx1"/>
                </a:solidFill>
              </a:rPr>
              <a:t>taking</a:t>
            </a:r>
            <a:r>
              <a:rPr lang="it-IT" dirty="0">
                <a:solidFill>
                  <a:schemeClr val="tx1"/>
                </a:solidFill>
              </a:rPr>
              <a:t> </a:t>
            </a:r>
            <a:r>
              <a:rPr lang="it-IT" dirty="0" err="1">
                <a:solidFill>
                  <a:schemeClr val="tx1"/>
                </a:solidFill>
              </a:rPr>
              <a:t>into</a:t>
            </a:r>
            <a:r>
              <a:rPr lang="it-IT" dirty="0">
                <a:solidFill>
                  <a:schemeClr val="tx1"/>
                </a:solidFill>
              </a:rPr>
              <a:t> account </a:t>
            </a:r>
            <a:r>
              <a:rPr lang="it-IT" dirty="0" err="1">
                <a:solidFill>
                  <a:schemeClr val="tx1"/>
                </a:solidFill>
              </a:rPr>
              <a:t>that</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Bookable</a:t>
            </a:r>
            <a:r>
              <a:rPr lang="it-IT" dirty="0">
                <a:solidFill>
                  <a:schemeClr val="tx1"/>
                </a:solidFill>
              </a:rPr>
              <a:t> rooms are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in the </a:t>
            </a:r>
            <a:r>
              <a:rPr lang="it-IT" dirty="0" err="1">
                <a:solidFill>
                  <a:schemeClr val="tx1"/>
                </a:solidFill>
              </a:rPr>
              <a:t>same</a:t>
            </a:r>
            <a:r>
              <a:rPr lang="it-IT" dirty="0">
                <a:solidFill>
                  <a:schemeClr val="tx1"/>
                </a:solidFill>
              </a:rPr>
              <a:t> location </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streets</a:t>
            </a:r>
            <a:r>
              <a:rPr lang="it-IT" dirty="0">
                <a:solidFill>
                  <a:schemeClr val="tx1"/>
                </a:solidFill>
              </a:rPr>
              <a:t> do </a:t>
            </a:r>
            <a:r>
              <a:rPr lang="it-IT" dirty="0" err="1">
                <a:solidFill>
                  <a:schemeClr val="tx1"/>
                </a:solidFill>
              </a:rPr>
              <a:t>not</a:t>
            </a:r>
            <a:r>
              <a:rPr lang="it-IT" dirty="0">
                <a:solidFill>
                  <a:schemeClr val="tx1"/>
                </a:solidFill>
              </a:rPr>
              <a:t> </a:t>
            </a:r>
            <a:r>
              <a:rPr lang="it-IT" dirty="0" err="1">
                <a:solidFill>
                  <a:schemeClr val="tx1"/>
                </a:solidFill>
              </a:rPr>
              <a:t>form</a:t>
            </a:r>
            <a:r>
              <a:rPr lang="it-IT" dirty="0">
                <a:solidFill>
                  <a:schemeClr val="tx1"/>
                </a:solidFill>
              </a:rPr>
              <a:t> a </a:t>
            </a:r>
            <a:r>
              <a:rPr lang="it-IT" dirty="0" err="1">
                <a:solidFill>
                  <a:schemeClr val="tx1"/>
                </a:solidFill>
              </a:rPr>
              <a:t>perfect</a:t>
            </a:r>
            <a:r>
              <a:rPr lang="it-IT" dirty="0">
                <a:solidFill>
                  <a:schemeClr val="tx1"/>
                </a:solidFill>
              </a:rPr>
              <a:t> </a:t>
            </a:r>
            <a:r>
              <a:rPr lang="it-IT" dirty="0" err="1">
                <a:solidFill>
                  <a:schemeClr val="tx1"/>
                </a:solidFill>
              </a:rPr>
              <a:t>grid</a:t>
            </a:r>
            <a:r>
              <a:rPr lang="it-IT" dirty="0">
                <a:solidFill>
                  <a:schemeClr val="tx1"/>
                </a:solidFill>
              </a:rPr>
              <a:t> so </a:t>
            </a:r>
            <a:r>
              <a:rPr lang="it-IT" dirty="0" err="1">
                <a:solidFill>
                  <a:schemeClr val="tx1"/>
                </a:solidFill>
              </a:rPr>
              <a:t>that</a:t>
            </a:r>
            <a:r>
              <a:rPr lang="it-IT" dirty="0">
                <a:solidFill>
                  <a:schemeClr val="tx1"/>
                </a:solidFill>
              </a:rPr>
              <a:t> the </a:t>
            </a:r>
            <a:r>
              <a:rPr lang="it-IT" dirty="0" err="1">
                <a:solidFill>
                  <a:schemeClr val="tx1"/>
                </a:solidFill>
              </a:rPr>
              <a:t>routing</a:t>
            </a:r>
            <a:r>
              <a:rPr lang="it-IT" dirty="0">
                <a:solidFill>
                  <a:schemeClr val="tx1"/>
                </a:solidFill>
              </a:rPr>
              <a:t> </a:t>
            </a:r>
            <a:r>
              <a:rPr lang="it-IT" dirty="0" err="1">
                <a:solidFill>
                  <a:schemeClr val="tx1"/>
                </a:solidFill>
              </a:rPr>
              <a:t>prediction</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not</a:t>
            </a:r>
            <a:r>
              <a:rPr lang="it-IT" dirty="0">
                <a:solidFill>
                  <a:schemeClr val="tx1"/>
                </a:solidFill>
              </a:rPr>
              <a:t> </a:t>
            </a:r>
            <a:r>
              <a:rPr lang="it-IT" dirty="0" err="1">
                <a:solidFill>
                  <a:schemeClr val="tx1"/>
                </a:solidFill>
              </a:rPr>
              <a:t>trivial</a:t>
            </a:r>
            <a:r>
              <a:rPr lang="it-IT" dirty="0">
                <a:solidFill>
                  <a:schemeClr val="tx1"/>
                </a:solidFill>
              </a:rPr>
              <a:t>. </a:t>
            </a:r>
          </a:p>
          <a:p>
            <a:pPr marL="342900" indent="-342900">
              <a:buFont typeface="Arial" panose="020B0604020202020204" pitchFamily="34" charset="0"/>
              <a:buChar char="•"/>
            </a:pP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8" name="Immagine 7">
            <a:extLst>
              <a:ext uri="{FF2B5EF4-FFF2-40B4-BE49-F238E27FC236}">
                <a16:creationId xmlns:a16="http://schemas.microsoft.com/office/drawing/2014/main" id="{0D07F46B-8FC1-406E-8A75-5877E61A5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0400" y="1467371"/>
            <a:ext cx="6451600" cy="3629025"/>
          </a:xfrm>
          <a:prstGeom prst="rect">
            <a:avLst/>
          </a:prstGeom>
        </p:spPr>
      </p:pic>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Tree>
    <p:extLst>
      <p:ext uri="{BB962C8B-B14F-4D97-AF65-F5344CB8AC3E}">
        <p14:creationId xmlns:p14="http://schemas.microsoft.com/office/powerpoint/2010/main" val="392485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2: </a:t>
            </a:r>
            <a:r>
              <a:rPr lang="it-IT" dirty="0" err="1"/>
              <a:t>Graph</a:t>
            </a:r>
            <a:r>
              <a:rPr lang="it-IT" dirty="0"/>
              <a:t> model</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579054"/>
            <a:ext cx="4762500" cy="3517342"/>
          </a:xfrm>
        </p:spPr>
        <p:txBody>
          <a:bodyPr>
            <a:normAutofit/>
          </a:bodyPr>
          <a:lstStyle/>
          <a:p>
            <a:r>
              <a:rPr lang="it-IT" dirty="0">
                <a:solidFill>
                  <a:schemeClr val="tx1"/>
                </a:solidFill>
              </a:rPr>
              <a:t>From the college model </a:t>
            </a:r>
            <a:r>
              <a:rPr lang="it-IT" dirty="0" err="1">
                <a:solidFill>
                  <a:schemeClr val="tx1"/>
                </a:solidFill>
              </a:rPr>
              <a:t>was</a:t>
            </a:r>
            <a:r>
              <a:rPr lang="it-IT" dirty="0">
                <a:solidFill>
                  <a:schemeClr val="tx1"/>
                </a:solidFill>
              </a:rPr>
              <a:t> </a:t>
            </a:r>
            <a:r>
              <a:rPr lang="it-IT" dirty="0" err="1">
                <a:solidFill>
                  <a:schemeClr val="tx1"/>
                </a:solidFill>
              </a:rPr>
              <a:t>built</a:t>
            </a:r>
            <a:r>
              <a:rPr lang="it-IT" dirty="0">
                <a:solidFill>
                  <a:schemeClr val="tx1"/>
                </a:solidFill>
              </a:rPr>
              <a:t> a </a:t>
            </a:r>
            <a:r>
              <a:rPr lang="it-IT" dirty="0" err="1">
                <a:solidFill>
                  <a:schemeClr val="tx1"/>
                </a:solidFill>
              </a:rPr>
              <a:t>graph</a:t>
            </a:r>
            <a:r>
              <a:rPr lang="it-IT" dirty="0">
                <a:solidFill>
                  <a:schemeClr val="tx1"/>
                </a:solidFill>
              </a:rPr>
              <a:t> over </a:t>
            </a:r>
            <a:r>
              <a:rPr lang="it-IT" dirty="0" err="1">
                <a:solidFill>
                  <a:schemeClr val="tx1"/>
                </a:solidFill>
              </a:rPr>
              <a:t>it</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There</a:t>
            </a:r>
            <a:r>
              <a:rPr lang="it-IT" dirty="0">
                <a:solidFill>
                  <a:schemeClr val="tx1"/>
                </a:solidFill>
              </a:rPr>
              <a:t> are 32 </a:t>
            </a:r>
            <a:r>
              <a:rPr lang="it-IT" dirty="0" err="1">
                <a:solidFill>
                  <a:schemeClr val="tx1"/>
                </a:solidFill>
              </a:rPr>
              <a:t>nodes</a:t>
            </a:r>
            <a:r>
              <a:rPr lang="it-IT" dirty="0">
                <a:solidFill>
                  <a:schemeClr val="tx1"/>
                </a:solidFill>
              </a:rPr>
              <a:t> </a:t>
            </a:r>
            <a:r>
              <a:rPr lang="it-IT" dirty="0" err="1">
                <a:solidFill>
                  <a:schemeClr val="tx1"/>
                </a:solidFill>
              </a:rPr>
              <a:t>covering</a:t>
            </a:r>
            <a:r>
              <a:rPr lang="it-IT" dirty="0">
                <a:solidFill>
                  <a:schemeClr val="tx1"/>
                </a:solidFill>
              </a:rPr>
              <a:t> </a:t>
            </a:r>
            <a:r>
              <a:rPr lang="it-IT" dirty="0" err="1">
                <a:solidFill>
                  <a:schemeClr val="tx1"/>
                </a:solidFill>
              </a:rPr>
              <a:t>almost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crossroads</a:t>
            </a:r>
            <a:r>
              <a:rPr lang="it-IT" dirty="0">
                <a:solidFill>
                  <a:schemeClr val="tx1"/>
                </a:solidFill>
              </a:rPr>
              <a:t>.</a:t>
            </a:r>
          </a:p>
          <a:p>
            <a:pPr marL="342900" indent="-342900">
              <a:buFont typeface="Arial" panose="020B0604020202020204" pitchFamily="34" charset="0"/>
              <a:buChar char="•"/>
            </a:pPr>
            <a:r>
              <a:rPr lang="it-IT" dirty="0">
                <a:solidFill>
                  <a:schemeClr val="tx1"/>
                </a:solidFill>
              </a:rPr>
              <a:t>In </a:t>
            </a:r>
            <a:r>
              <a:rPr lang="it-IT" dirty="0" err="1">
                <a:solidFill>
                  <a:schemeClr val="tx1"/>
                </a:solidFill>
              </a:rPr>
              <a:t>each</a:t>
            </a:r>
            <a:r>
              <a:rPr lang="it-IT" dirty="0">
                <a:solidFill>
                  <a:schemeClr val="tx1"/>
                </a:solidFill>
              </a:rPr>
              <a:t> </a:t>
            </a:r>
            <a:r>
              <a:rPr lang="it-IT" dirty="0" err="1">
                <a:solidFill>
                  <a:schemeClr val="tx1"/>
                </a:solidFill>
              </a:rPr>
              <a:t>nodes</a:t>
            </a:r>
            <a:r>
              <a:rPr lang="it-IT" dirty="0">
                <a:solidFill>
                  <a:schemeClr val="tx1"/>
                </a:solidFill>
              </a:rPr>
              <a:t> </a:t>
            </a:r>
            <a:r>
              <a:rPr lang="it-IT" dirty="0" err="1">
                <a:solidFill>
                  <a:schemeClr val="tx1"/>
                </a:solidFill>
              </a:rPr>
              <a:t>there</a:t>
            </a:r>
            <a:r>
              <a:rPr lang="it-IT" dirty="0">
                <a:solidFill>
                  <a:schemeClr val="tx1"/>
                </a:solidFill>
              </a:rPr>
              <a:t> </a:t>
            </a:r>
            <a:r>
              <a:rPr lang="it-IT" dirty="0" err="1">
                <a:solidFill>
                  <a:schemeClr val="tx1"/>
                </a:solidFill>
              </a:rPr>
              <a:t>is</a:t>
            </a:r>
            <a:r>
              <a:rPr lang="it-IT" dirty="0">
                <a:solidFill>
                  <a:schemeClr val="tx1"/>
                </a:solidFill>
              </a:rPr>
              <a:t> a </a:t>
            </a:r>
            <a:r>
              <a:rPr lang="it-IT" dirty="0" err="1">
                <a:solidFill>
                  <a:schemeClr val="tx1"/>
                </a:solidFill>
              </a:rPr>
              <a:t>direction</a:t>
            </a:r>
            <a:r>
              <a:rPr lang="it-IT" dirty="0">
                <a:solidFill>
                  <a:schemeClr val="tx1"/>
                </a:solidFill>
              </a:rPr>
              <a:t> panel.</a:t>
            </a:r>
          </a:p>
          <a:p>
            <a:pPr marL="342900" indent="-342900">
              <a:buFont typeface="Arial" panose="020B0604020202020204" pitchFamily="34" charset="0"/>
              <a:buChar char="•"/>
            </a:pPr>
            <a:r>
              <a:rPr lang="it-IT" dirty="0">
                <a:solidFill>
                  <a:schemeClr val="tx1"/>
                </a:solidFill>
              </a:rPr>
              <a:t>A </a:t>
            </a:r>
            <a:r>
              <a:rPr lang="it-IT" dirty="0" err="1">
                <a:solidFill>
                  <a:schemeClr val="tx1"/>
                </a:solidFill>
              </a:rPr>
              <a:t>node</a:t>
            </a:r>
            <a:r>
              <a:rPr lang="it-IT" dirty="0">
                <a:solidFill>
                  <a:schemeClr val="tx1"/>
                </a:solidFill>
              </a:rPr>
              <a:t> </a:t>
            </a:r>
            <a:r>
              <a:rPr lang="it-IT" dirty="0" err="1">
                <a:solidFill>
                  <a:schemeClr val="tx1"/>
                </a:solidFill>
              </a:rPr>
              <a:t>has</a:t>
            </a:r>
            <a:r>
              <a:rPr lang="it-IT" dirty="0">
                <a:solidFill>
                  <a:schemeClr val="tx1"/>
                </a:solidFill>
              </a:rPr>
              <a:t> </a:t>
            </a:r>
            <a:r>
              <a:rPr lang="it-IT" dirty="0" err="1">
                <a:solidFill>
                  <a:schemeClr val="tx1"/>
                </a:solidFill>
              </a:rPr>
              <a:t>at</a:t>
            </a:r>
            <a:r>
              <a:rPr lang="it-IT" dirty="0">
                <a:solidFill>
                  <a:schemeClr val="tx1"/>
                </a:solidFill>
              </a:rPr>
              <a:t> </a:t>
            </a:r>
            <a:r>
              <a:rPr lang="it-IT" dirty="0" err="1">
                <a:solidFill>
                  <a:schemeClr val="tx1"/>
                </a:solidFill>
              </a:rPr>
              <a:t>most</a:t>
            </a:r>
            <a:r>
              <a:rPr lang="it-IT" dirty="0">
                <a:solidFill>
                  <a:schemeClr val="tx1"/>
                </a:solidFill>
              </a:rPr>
              <a:t> 4 </a:t>
            </a:r>
            <a:r>
              <a:rPr lang="it-IT" dirty="0" err="1">
                <a:solidFill>
                  <a:schemeClr val="tx1"/>
                </a:solidFill>
              </a:rPr>
              <a:t>edges</a:t>
            </a:r>
            <a:r>
              <a:rPr lang="it-IT" dirty="0">
                <a:solidFill>
                  <a:schemeClr val="tx1"/>
                </a:solidFill>
              </a:rPr>
              <a:t> </a:t>
            </a:r>
            <a:br>
              <a:rPr lang="it-IT" dirty="0">
                <a:solidFill>
                  <a:schemeClr val="tx1"/>
                </a:solidFill>
              </a:rPr>
            </a:br>
            <a:r>
              <a:rPr lang="it-IT" dirty="0">
                <a:solidFill>
                  <a:schemeClr val="tx1"/>
                </a:solidFill>
              </a:rPr>
              <a:t>=&gt; 4-directions panel	 </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F6C7847F-4E44-4478-9F28-27D06A86E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579054"/>
            <a:ext cx="6324600" cy="3557587"/>
          </a:xfrm>
          <a:prstGeom prst="rect">
            <a:avLst/>
          </a:prstGeom>
        </p:spPr>
      </p:pic>
    </p:spTree>
    <p:extLst>
      <p:ext uri="{BB962C8B-B14F-4D97-AF65-F5344CB8AC3E}">
        <p14:creationId xmlns:p14="http://schemas.microsoft.com/office/powerpoint/2010/main" val="392167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a:solidFill>
                  <a:schemeClr val="tx1"/>
                </a:solidFill>
              </a:rPr>
              <a:t>The database </a:t>
            </a:r>
            <a:r>
              <a:rPr lang="it-IT" dirty="0" err="1">
                <a:solidFill>
                  <a:schemeClr val="tx1"/>
                </a:solidFill>
              </a:rPr>
              <a:t>contains</a:t>
            </a:r>
            <a:r>
              <a:rPr lang="it-IT" dirty="0">
                <a:solidFill>
                  <a:schemeClr val="tx1"/>
                </a:solidFill>
              </a:rPr>
              <a:t> </a:t>
            </a:r>
            <a:r>
              <a:rPr lang="it-IT" dirty="0" err="1">
                <a:solidFill>
                  <a:schemeClr val="tx1"/>
                </a:solidFill>
              </a:rPr>
              <a:t>two</a:t>
            </a:r>
            <a:r>
              <a:rPr lang="it-IT" dirty="0">
                <a:solidFill>
                  <a:schemeClr val="tx1"/>
                </a:solidFill>
              </a:rPr>
              <a:t> </a:t>
            </a:r>
            <a:r>
              <a:rPr lang="it-IT" dirty="0" err="1">
                <a:solidFill>
                  <a:schemeClr val="tx1"/>
                </a:solidFill>
              </a:rPr>
              <a:t>tables</a:t>
            </a:r>
            <a:r>
              <a:rPr lang="it-IT" dirty="0">
                <a:solidFill>
                  <a:schemeClr val="tx1"/>
                </a:solidFill>
              </a:rPr>
              <a:t>, one for </a:t>
            </a:r>
            <a:r>
              <a:rPr lang="it-IT" dirty="0" err="1">
                <a:solidFill>
                  <a:schemeClr val="tx1"/>
                </a:solidFill>
              </a:rPr>
              <a:t>nodes</a:t>
            </a:r>
            <a:r>
              <a:rPr lang="it-IT" dirty="0">
                <a:solidFill>
                  <a:schemeClr val="tx1"/>
                </a:solidFill>
              </a:rPr>
              <a:t> and </a:t>
            </a:r>
            <a:r>
              <a:rPr lang="it-IT" dirty="0" err="1">
                <a:solidFill>
                  <a:schemeClr val="tx1"/>
                </a:solidFill>
              </a:rPr>
              <a:t>another</a:t>
            </a:r>
            <a:r>
              <a:rPr lang="it-IT" dirty="0">
                <a:solidFill>
                  <a:schemeClr val="tx1"/>
                </a:solidFill>
              </a:rPr>
              <a:t> for </a:t>
            </a:r>
            <a:r>
              <a:rPr lang="it-IT" dirty="0" err="1">
                <a:solidFill>
                  <a:schemeClr val="tx1"/>
                </a:solidFill>
              </a:rPr>
              <a:t>edges</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Each</a:t>
            </a:r>
            <a:r>
              <a:rPr lang="it-IT" dirty="0">
                <a:solidFill>
                  <a:schemeClr val="tx1"/>
                </a:solidFill>
              </a:rPr>
              <a:t> </a:t>
            </a:r>
            <a:r>
              <a:rPr lang="it-IT" dirty="0" err="1">
                <a:solidFill>
                  <a:schemeClr val="tx1"/>
                </a:solidFill>
              </a:rPr>
              <a:t>node</a:t>
            </a:r>
            <a:r>
              <a:rPr lang="it-IT" dirty="0">
                <a:solidFill>
                  <a:schemeClr val="tx1"/>
                </a:solidFill>
              </a:rPr>
              <a:t> </a:t>
            </a:r>
            <a:r>
              <a:rPr lang="it-IT" dirty="0" err="1">
                <a:solidFill>
                  <a:schemeClr val="tx1"/>
                </a:solidFill>
              </a:rPr>
              <a:t>has</a:t>
            </a:r>
            <a:r>
              <a:rPr lang="it-IT" dirty="0">
                <a:solidFill>
                  <a:schemeClr val="tx1"/>
                </a:solidFill>
              </a:rPr>
              <a:t> a </a:t>
            </a:r>
            <a:r>
              <a:rPr lang="it-IT" dirty="0" err="1">
                <a:solidFill>
                  <a:schemeClr val="tx1"/>
                </a:solidFill>
              </a:rPr>
              <a:t>string</a:t>
            </a:r>
            <a:r>
              <a:rPr lang="it-IT" dirty="0">
                <a:solidFill>
                  <a:schemeClr val="tx1"/>
                </a:solidFill>
              </a:rPr>
              <a:t> </a:t>
            </a:r>
            <a:r>
              <a:rPr lang="it-IT" dirty="0" err="1">
                <a:solidFill>
                  <a:schemeClr val="tx1"/>
                </a:solidFill>
              </a:rPr>
              <a:t>identifier</a:t>
            </a:r>
            <a:r>
              <a:rPr lang="it-IT" dirty="0">
                <a:solidFill>
                  <a:schemeClr val="tx1"/>
                </a:solidFill>
              </a:rPr>
              <a:t>,  </a:t>
            </a:r>
            <a:r>
              <a:rPr lang="it-IT" dirty="0" err="1">
                <a:solidFill>
                  <a:schemeClr val="tx1"/>
                </a:solidFill>
              </a:rPr>
              <a:t>coordinates</a:t>
            </a:r>
            <a:r>
              <a:rPr lang="it-IT" dirty="0">
                <a:solidFill>
                  <a:schemeClr val="tx1"/>
                </a:solidFill>
              </a:rPr>
              <a:t> and panel </a:t>
            </a:r>
            <a:r>
              <a:rPr lang="it-IT" dirty="0" err="1">
                <a:solidFill>
                  <a:schemeClr val="tx1"/>
                </a:solidFill>
              </a:rPr>
              <a:t>orientation</a:t>
            </a:r>
            <a:r>
              <a:rPr lang="it-IT" dirty="0">
                <a:solidFill>
                  <a:schemeClr val="tx1"/>
                </a:solidFill>
              </a:rPr>
              <a:t> (</a:t>
            </a:r>
            <a:r>
              <a:rPr lang="it-IT" dirty="0" err="1">
                <a:solidFill>
                  <a:schemeClr val="tx1"/>
                </a:solidFill>
              </a:rPr>
              <a:t>since</a:t>
            </a:r>
            <a:r>
              <a:rPr lang="it-IT" dirty="0">
                <a:solidFill>
                  <a:schemeClr val="tx1"/>
                </a:solidFill>
              </a:rPr>
              <a:t>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crossroads</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orthogonal</a:t>
            </a:r>
            <a:r>
              <a:rPr lang="it-IT" dirty="0">
                <a:solidFill>
                  <a:schemeClr val="tx1"/>
                </a:solidFill>
              </a:rPr>
              <a:t> </a:t>
            </a:r>
            <a:r>
              <a:rPr lang="it-IT" dirty="0" err="1">
                <a:solidFill>
                  <a:schemeClr val="tx1"/>
                </a:solidFill>
              </a:rPr>
              <a:t>intersections</a:t>
            </a:r>
            <a:r>
              <a:rPr lang="it-IT" dirty="0">
                <a:solidFill>
                  <a:schemeClr val="tx1"/>
                </a:solidFill>
              </a:rPr>
              <a:t> or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streets</a:t>
            </a:r>
            <a:r>
              <a:rPr lang="it-IT" dirty="0">
                <a:solidFill>
                  <a:schemeClr val="tx1"/>
                </a:solidFill>
              </a:rPr>
              <a:t> are </a:t>
            </a:r>
            <a:r>
              <a:rPr lang="it-IT" dirty="0" err="1">
                <a:solidFill>
                  <a:schemeClr val="tx1"/>
                </a:solidFill>
              </a:rPr>
              <a:t>aligned</a:t>
            </a:r>
            <a:r>
              <a:rPr lang="it-IT" dirty="0">
                <a:solidFill>
                  <a:schemeClr val="tx1"/>
                </a:solidFill>
              </a:rPr>
              <a:t> with cardinal </a:t>
            </a:r>
            <a:r>
              <a:rPr lang="it-IT" dirty="0" err="1">
                <a:solidFill>
                  <a:schemeClr val="tx1"/>
                </a:solidFill>
              </a:rPr>
              <a:t>axes</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Each</a:t>
            </a:r>
            <a:r>
              <a:rPr lang="it-IT" dirty="0">
                <a:solidFill>
                  <a:schemeClr val="tx1"/>
                </a:solidFill>
              </a:rPr>
              <a:t> </a:t>
            </a:r>
            <a:r>
              <a:rPr lang="it-IT" dirty="0" err="1">
                <a:solidFill>
                  <a:schemeClr val="tx1"/>
                </a:solidFill>
              </a:rPr>
              <a:t>edge</a:t>
            </a:r>
            <a:r>
              <a:rPr lang="it-IT" dirty="0">
                <a:solidFill>
                  <a:schemeClr val="tx1"/>
                </a:solidFill>
              </a:rPr>
              <a:t> </a:t>
            </a:r>
            <a:r>
              <a:rPr lang="it-IT" dirty="0" err="1">
                <a:solidFill>
                  <a:schemeClr val="tx1"/>
                </a:solidFill>
              </a:rPr>
              <a:t>tuple</a:t>
            </a:r>
            <a:r>
              <a:rPr lang="it-IT" dirty="0">
                <a:solidFill>
                  <a:schemeClr val="tx1"/>
                </a:solidFill>
              </a:rPr>
              <a:t> </a:t>
            </a:r>
            <a:r>
              <a:rPr lang="it-IT" dirty="0" err="1">
                <a:solidFill>
                  <a:schemeClr val="tx1"/>
                </a:solidFill>
              </a:rPr>
              <a:t>contains</a:t>
            </a:r>
            <a:r>
              <a:rPr lang="it-IT" dirty="0">
                <a:solidFill>
                  <a:schemeClr val="tx1"/>
                </a:solidFill>
              </a:rPr>
              <a:t> the </a:t>
            </a:r>
            <a:r>
              <a:rPr lang="it-IT" dirty="0" err="1">
                <a:solidFill>
                  <a:schemeClr val="tx1"/>
                </a:solidFill>
              </a:rPr>
              <a:t>two</a:t>
            </a:r>
            <a:r>
              <a:rPr lang="it-IT" dirty="0">
                <a:solidFill>
                  <a:schemeClr val="tx1"/>
                </a:solidFill>
              </a:rPr>
              <a:t> </a:t>
            </a:r>
            <a:r>
              <a:rPr lang="it-IT" dirty="0" err="1">
                <a:solidFill>
                  <a:schemeClr val="tx1"/>
                </a:solidFill>
              </a:rPr>
              <a:t>nodes</a:t>
            </a:r>
            <a:r>
              <a:rPr lang="it-IT" dirty="0">
                <a:solidFill>
                  <a:schemeClr val="tx1"/>
                </a:solidFill>
              </a:rPr>
              <a:t> id and the </a:t>
            </a:r>
            <a:r>
              <a:rPr lang="it-IT" dirty="0" err="1">
                <a:solidFill>
                  <a:schemeClr val="tx1"/>
                </a:solidFill>
              </a:rPr>
              <a:t>length</a:t>
            </a:r>
            <a:r>
              <a:rPr lang="it-IT" dirty="0">
                <a:solidFill>
                  <a:schemeClr val="tx1"/>
                </a:solidFill>
              </a:rPr>
              <a:t> of </a:t>
            </a:r>
            <a:r>
              <a:rPr lang="it-IT" dirty="0" err="1">
                <a:solidFill>
                  <a:schemeClr val="tx1"/>
                </a:solidFill>
              </a:rPr>
              <a:t>associated</a:t>
            </a:r>
            <a:r>
              <a:rPr lang="it-IT" dirty="0">
                <a:solidFill>
                  <a:schemeClr val="tx1"/>
                </a:solidFill>
              </a:rPr>
              <a:t> stretch of road</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Database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creation</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magine 9">
            <a:extLst>
              <a:ext uri="{FF2B5EF4-FFF2-40B4-BE49-F238E27FC236}">
                <a16:creationId xmlns:a16="http://schemas.microsoft.com/office/drawing/2014/main" id="{7A677F27-B812-4A8C-BC39-7A34F4E77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725" y="1375574"/>
            <a:ext cx="3775075" cy="4562591"/>
          </a:xfrm>
          <a:prstGeom prst="rect">
            <a:avLst/>
          </a:prstGeom>
        </p:spPr>
      </p:pic>
    </p:spTree>
    <p:extLst>
      <p:ext uri="{BB962C8B-B14F-4D97-AF65-F5344CB8AC3E}">
        <p14:creationId xmlns:p14="http://schemas.microsoft.com/office/powerpoint/2010/main" val="4862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err="1">
                <a:solidFill>
                  <a:schemeClr val="tx1"/>
                </a:solidFill>
              </a:rPr>
              <a:t>Load</a:t>
            </a:r>
            <a:r>
              <a:rPr lang="it-IT" dirty="0">
                <a:solidFill>
                  <a:schemeClr val="tx1"/>
                </a:solidFill>
              </a:rPr>
              <a:t> </a:t>
            </a:r>
            <a:r>
              <a:rPr lang="it-IT" dirty="0" err="1">
                <a:solidFill>
                  <a:schemeClr val="tx1"/>
                </a:solidFill>
              </a:rPr>
              <a:t>edges</a:t>
            </a:r>
            <a:r>
              <a:rPr lang="it-IT" dirty="0">
                <a:solidFill>
                  <a:schemeClr val="tx1"/>
                </a:solidFill>
              </a:rPr>
              <a:t> and </a:t>
            </a:r>
            <a:r>
              <a:rPr lang="it-IT" dirty="0" err="1">
                <a:solidFill>
                  <a:schemeClr val="tx1"/>
                </a:solidFill>
              </a:rPr>
              <a:t>nodes</a:t>
            </a:r>
            <a:r>
              <a:rPr lang="it-IT" dirty="0">
                <a:solidFill>
                  <a:schemeClr val="tx1"/>
                </a:solidFill>
              </a:rPr>
              <a:t> data from the server.</a:t>
            </a:r>
          </a:p>
          <a:p>
            <a:pPr marL="342900" indent="-342900">
              <a:buFont typeface="Arial" panose="020B0604020202020204" pitchFamily="34" charset="0"/>
              <a:buChar char="•"/>
            </a:pPr>
            <a:r>
              <a:rPr lang="it-IT" dirty="0">
                <a:solidFill>
                  <a:schemeClr val="tx1"/>
                </a:solidFill>
              </a:rPr>
              <a:t>With the use of </a:t>
            </a:r>
            <a:r>
              <a:rPr lang="it-IT" dirty="0" err="1">
                <a:solidFill>
                  <a:schemeClr val="tx1"/>
                </a:solidFill>
              </a:rPr>
              <a:t>Networkx</a:t>
            </a:r>
            <a:r>
              <a:rPr lang="it-IT" dirty="0">
                <a:solidFill>
                  <a:schemeClr val="tx1"/>
                </a:solidFill>
              </a:rPr>
              <a:t> </a:t>
            </a:r>
            <a:r>
              <a:rPr lang="it-IT" dirty="0" err="1">
                <a:solidFill>
                  <a:schemeClr val="tx1"/>
                </a:solidFill>
              </a:rPr>
              <a:t>module</a:t>
            </a:r>
            <a:r>
              <a:rPr lang="it-IT" dirty="0">
                <a:solidFill>
                  <a:schemeClr val="tx1"/>
                </a:solidFill>
              </a:rPr>
              <a:t> create the </a:t>
            </a:r>
            <a:r>
              <a:rPr lang="it-IT" dirty="0" err="1">
                <a:solidFill>
                  <a:schemeClr val="tx1"/>
                </a:solidFill>
              </a:rPr>
              <a:t>graph</a:t>
            </a:r>
            <a:r>
              <a:rPr lang="it-IT" dirty="0">
                <a:solidFill>
                  <a:schemeClr val="tx1"/>
                </a:solidFill>
              </a:rPr>
              <a:t> and </a:t>
            </a:r>
            <a:r>
              <a:rPr lang="it-IT" dirty="0" err="1">
                <a:solidFill>
                  <a:schemeClr val="tx1"/>
                </a:solidFill>
              </a:rPr>
              <a:t>add</a:t>
            </a:r>
            <a:r>
              <a:rPr lang="it-IT" dirty="0">
                <a:solidFill>
                  <a:schemeClr val="tx1"/>
                </a:solidFill>
              </a:rPr>
              <a:t> </a:t>
            </a:r>
            <a:r>
              <a:rPr lang="it-IT" dirty="0" err="1">
                <a:solidFill>
                  <a:schemeClr val="tx1"/>
                </a:solidFill>
              </a:rPr>
              <a:t>all</a:t>
            </a:r>
            <a:r>
              <a:rPr lang="it-IT" dirty="0">
                <a:solidFill>
                  <a:schemeClr val="tx1"/>
                </a:solidFill>
              </a:rPr>
              <a:t> </a:t>
            </a:r>
            <a:r>
              <a:rPr lang="it-IT" dirty="0" err="1">
                <a:solidFill>
                  <a:schemeClr val="tx1"/>
                </a:solidFill>
              </a:rPr>
              <a:t>nodes</a:t>
            </a:r>
            <a:r>
              <a:rPr lang="it-IT" dirty="0">
                <a:solidFill>
                  <a:schemeClr val="tx1"/>
                </a:solidFill>
              </a:rPr>
              <a:t> and </a:t>
            </a:r>
            <a:r>
              <a:rPr lang="it-IT" dirty="0" err="1">
                <a:solidFill>
                  <a:schemeClr val="tx1"/>
                </a:solidFill>
              </a:rPr>
              <a:t>edges</a:t>
            </a:r>
            <a:r>
              <a:rPr lang="it-IT" dirty="0">
                <a:solidFill>
                  <a:schemeClr val="tx1"/>
                </a:solidFill>
              </a:rPr>
              <a:t>.</a:t>
            </a:r>
          </a:p>
          <a:p>
            <a:pPr marL="342900" indent="-342900">
              <a:buFont typeface="Arial" panose="020B0604020202020204" pitchFamily="34" charset="0"/>
              <a:buChar char="•"/>
            </a:pP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Graph</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creation</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73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What</a:t>
            </a:r>
            <a:r>
              <a:rPr lang="it-IT" dirty="0"/>
              <a:t> </a:t>
            </a:r>
            <a:r>
              <a:rPr lang="it-IT" dirty="0" err="1"/>
              <a:t>is</a:t>
            </a:r>
            <a:r>
              <a:rPr lang="it-IT" dirty="0"/>
              <a:t> NTMY</a:t>
            </a:r>
          </a:p>
        </p:txBody>
      </p:sp>
      <p:sp>
        <p:nvSpPr>
          <p:cNvPr id="3" name="Segnaposto contenuto 2">
            <a:extLst>
              <a:ext uri="{FF2B5EF4-FFF2-40B4-BE49-F238E27FC236}">
                <a16:creationId xmlns:a16="http://schemas.microsoft.com/office/drawing/2014/main" id="{5AEF10D1-4C32-4139-B0C5-06821DCE0F9C}"/>
              </a:ext>
            </a:extLst>
          </p:cNvPr>
          <p:cNvSpPr>
            <a:spLocks noGrp="1"/>
          </p:cNvSpPr>
          <p:nvPr>
            <p:ph idx="1"/>
          </p:nvPr>
        </p:nvSpPr>
        <p:spPr/>
        <p:txBody>
          <a:bodyPr/>
          <a:lstStyle/>
          <a:p>
            <a:pPr marL="0" indent="0" algn="just">
              <a:buNone/>
            </a:pPr>
            <a:r>
              <a:rPr lang="en-US" dirty="0"/>
              <a:t>NTMY is an Ambient Intelligence system that aims to help students in university residences to meet new friends by letting the users organize thematic events.</a:t>
            </a:r>
          </a:p>
          <a:p>
            <a:pPr marL="0" indent="0" algn="just">
              <a:buNone/>
            </a:pPr>
            <a:r>
              <a:rPr lang="en-US" dirty="0"/>
              <a:t>The goal of the project is to build a system that can be used in university residences to smartly organize events in order to let people meet others with the same interests. For this purpose, it makes use of different kinds of electronic devices such as PCs, mini computers, smartphones and wearables, all of which contribute to solve different problems that can be experienced during the organization of an event.</a:t>
            </a:r>
          </a:p>
          <a:p>
            <a:pPr marL="0" indent="0" algn="r">
              <a:buNone/>
            </a:pPr>
            <a:r>
              <a:rPr lang="en-US" sz="2000" i="1" dirty="0"/>
              <a:t>- Taken from Vision and Goal</a:t>
            </a:r>
            <a:endParaRPr lang="it-IT" sz="2000" i="1"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3</a:t>
            </a:fld>
            <a:endParaRPr lang="it-IT"/>
          </a:p>
        </p:txBody>
      </p:sp>
    </p:spTree>
    <p:extLst>
      <p:ext uri="{BB962C8B-B14F-4D97-AF65-F5344CB8AC3E}">
        <p14:creationId xmlns:p14="http://schemas.microsoft.com/office/powerpoint/2010/main" val="360247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7639052" cy="3587321"/>
              </a:xfrm>
            </p:spPr>
            <p:txBody>
              <a:bodyPr>
                <a:normAutofit lnSpcReduction="10000"/>
              </a:bodyPr>
              <a:lstStyle/>
              <a:p>
                <a:pPr marL="342900" indent="-342900">
                  <a:buFont typeface="Arial" panose="020B0604020202020204" pitchFamily="34" charset="0"/>
                  <a:buChar char="•"/>
                </a:pPr>
                <a:r>
                  <a:rPr lang="it-IT" dirty="0">
                    <a:solidFill>
                      <a:schemeClr val="tx1"/>
                    </a:solidFill>
                  </a:rPr>
                  <a:t>To generate the </a:t>
                </a:r>
                <a:r>
                  <a:rPr lang="it-IT" dirty="0" err="1">
                    <a:solidFill>
                      <a:schemeClr val="tx1"/>
                    </a:solidFill>
                  </a:rPr>
                  <a:t>direction</a:t>
                </a:r>
                <a:r>
                  <a:rPr lang="it-IT" dirty="0">
                    <a:solidFill>
                      <a:schemeClr val="tx1"/>
                    </a:solidFill>
                  </a:rPr>
                  <a:t> from start </a:t>
                </a:r>
                <a:r>
                  <a:rPr lang="it-IT" dirty="0" err="1">
                    <a:solidFill>
                      <a:schemeClr val="tx1"/>
                    </a:solidFill>
                  </a:rPr>
                  <a:t>node</a:t>
                </a:r>
                <a:r>
                  <a:rPr lang="it-IT" dirty="0">
                    <a:solidFill>
                      <a:schemeClr val="tx1"/>
                    </a:solidFill>
                  </a:rPr>
                  <a:t> to the </a:t>
                </a:r>
                <a:r>
                  <a:rPr lang="it-IT" dirty="0" err="1">
                    <a:solidFill>
                      <a:schemeClr val="tx1"/>
                    </a:solidFill>
                  </a:rPr>
                  <a:t>destination</a:t>
                </a:r>
                <a:r>
                  <a:rPr lang="it-IT" dirty="0">
                    <a:solidFill>
                      <a:schemeClr val="tx1"/>
                    </a:solidFill>
                  </a:rPr>
                  <a:t> one </a:t>
                </a:r>
                <a:r>
                  <a:rPr lang="it-IT" dirty="0" err="1">
                    <a:solidFill>
                      <a:schemeClr val="tx1"/>
                    </a:solidFill>
                  </a:rPr>
                  <a:t>is</a:t>
                </a:r>
                <a:r>
                  <a:rPr lang="it-IT" dirty="0">
                    <a:solidFill>
                      <a:schemeClr val="tx1"/>
                    </a:solidFill>
                  </a:rPr>
                  <a:t> </a:t>
                </a:r>
                <a:r>
                  <a:rPr lang="it-IT" dirty="0" err="1">
                    <a:solidFill>
                      <a:schemeClr val="tx1"/>
                    </a:solidFill>
                  </a:rPr>
                  <a:t>used</a:t>
                </a:r>
                <a:r>
                  <a:rPr lang="it-IT" dirty="0">
                    <a:solidFill>
                      <a:schemeClr val="tx1"/>
                    </a:solidFill>
                  </a:rPr>
                  <a:t> the </a:t>
                </a:r>
                <a:r>
                  <a:rPr lang="it-IT" dirty="0" err="1">
                    <a:solidFill>
                      <a:schemeClr val="tx1"/>
                    </a:solidFill>
                  </a:rPr>
                  <a:t>Dijkstra</a:t>
                </a:r>
                <a:r>
                  <a:rPr lang="it-IT" dirty="0">
                    <a:solidFill>
                      <a:schemeClr val="tx1"/>
                    </a:solidFill>
                  </a:rPr>
                  <a:t> </a:t>
                </a:r>
                <a:r>
                  <a:rPr lang="it-IT" dirty="0" err="1">
                    <a:solidFill>
                      <a:schemeClr val="tx1"/>
                    </a:solidFill>
                  </a:rPr>
                  <a:t>algorithm</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obtain</a:t>
                </a:r>
                <a:r>
                  <a:rPr lang="it-IT" dirty="0">
                    <a:solidFill>
                      <a:schemeClr val="tx1"/>
                    </a:solidFill>
                  </a:rPr>
                  <a:t> the best </a:t>
                </a:r>
                <a:r>
                  <a:rPr lang="it-IT" dirty="0" err="1">
                    <a:solidFill>
                      <a:schemeClr val="tx1"/>
                    </a:solidFill>
                  </a:rPr>
                  <a:t>path</a:t>
                </a:r>
                <a:r>
                  <a:rPr lang="it-IT" dirty="0">
                    <a:solidFill>
                      <a:schemeClr val="tx1"/>
                    </a:solidFill>
                  </a:rPr>
                  <a:t> and </a:t>
                </a:r>
                <a:r>
                  <a:rPr lang="it-IT" dirty="0" err="1">
                    <a:solidFill>
                      <a:schemeClr val="tx1"/>
                    </a:solidFill>
                  </a:rPr>
                  <a:t>return</a:t>
                </a:r>
                <a:r>
                  <a:rPr lang="it-IT" dirty="0">
                    <a:solidFill>
                      <a:schemeClr val="tx1"/>
                    </a:solidFill>
                  </a:rPr>
                  <a:t> the exit </a:t>
                </a:r>
                <a:r>
                  <a:rPr lang="it-IT" dirty="0" err="1">
                    <a:solidFill>
                      <a:schemeClr val="tx1"/>
                    </a:solidFill>
                  </a:rPr>
                  <a:t>related</a:t>
                </a:r>
                <a:r>
                  <a:rPr lang="it-IT" dirty="0">
                    <a:solidFill>
                      <a:schemeClr val="tx1"/>
                    </a:solidFill>
                  </a:rPr>
                  <a:t> to the </a:t>
                </a:r>
                <a:r>
                  <a:rPr lang="it-IT" dirty="0" err="1">
                    <a:solidFill>
                      <a:schemeClr val="tx1"/>
                    </a:solidFill>
                  </a:rPr>
                  <a:t>next</a:t>
                </a:r>
                <a:r>
                  <a:rPr lang="it-IT" dirty="0">
                    <a:solidFill>
                      <a:schemeClr val="tx1"/>
                    </a:solidFill>
                  </a:rPr>
                  <a:t> </a:t>
                </a:r>
                <a:r>
                  <a:rPr lang="it-IT" dirty="0" err="1">
                    <a:solidFill>
                      <a:schemeClr val="tx1"/>
                    </a:solidFill>
                  </a:rPr>
                  <a:t>node</a:t>
                </a:r>
                <a:r>
                  <a:rPr lang="it-IT" dirty="0">
                    <a:solidFill>
                      <a:schemeClr val="tx1"/>
                    </a:solidFill>
                  </a:rPr>
                  <a:t> in </a:t>
                </a:r>
                <a:r>
                  <a:rPr lang="it-IT" dirty="0" err="1">
                    <a:solidFill>
                      <a:schemeClr val="tx1"/>
                    </a:solidFill>
                  </a:rPr>
                  <a:t>this</a:t>
                </a:r>
                <a:r>
                  <a:rPr lang="it-IT" dirty="0">
                    <a:solidFill>
                      <a:schemeClr val="tx1"/>
                    </a:solidFill>
                  </a:rPr>
                  <a:t> </a:t>
                </a:r>
                <a:r>
                  <a:rPr lang="it-IT" dirty="0" err="1">
                    <a:solidFill>
                      <a:schemeClr val="tx1"/>
                    </a:solidFill>
                  </a:rPr>
                  <a:t>path</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exit point </a:t>
                </a:r>
                <a:r>
                  <a:rPr lang="it-IT" dirty="0" err="1">
                    <a:solidFill>
                      <a:schemeClr val="tx1"/>
                    </a:solidFill>
                  </a:rPr>
                  <a:t>is</a:t>
                </a:r>
                <a:r>
                  <a:rPr lang="it-IT" dirty="0">
                    <a:solidFill>
                      <a:schemeClr val="tx1"/>
                    </a:solidFill>
                  </a:rPr>
                  <a:t> </a:t>
                </a:r>
                <a:r>
                  <a:rPr lang="it-IT" dirty="0" err="1">
                    <a:solidFill>
                      <a:schemeClr val="tx1"/>
                    </a:solidFill>
                  </a:rPr>
                  <a:t>obtained</a:t>
                </a:r>
                <a:r>
                  <a:rPr lang="it-IT" dirty="0">
                    <a:solidFill>
                      <a:schemeClr val="tx1"/>
                    </a:solidFill>
                  </a:rPr>
                  <a:t> by </a:t>
                </a:r>
                <a:r>
                  <a:rPr lang="it-IT" dirty="0" err="1">
                    <a:solidFill>
                      <a:schemeClr val="tx1"/>
                    </a:solidFill>
                  </a:rPr>
                  <a:t>calculating</a:t>
                </a:r>
                <a:r>
                  <a:rPr lang="it-IT" dirty="0">
                    <a:solidFill>
                      <a:schemeClr val="tx1"/>
                    </a:solidFill>
                  </a:rPr>
                  <a:t> the </a:t>
                </a:r>
                <a:r>
                  <a:rPr lang="it-IT" dirty="0" err="1">
                    <a:solidFill>
                      <a:schemeClr val="tx1"/>
                    </a:solidFill>
                  </a:rPr>
                  <a:t>vector</a:t>
                </a:r>
                <a:r>
                  <a:rPr lang="it-IT" dirty="0">
                    <a:solidFill>
                      <a:schemeClr val="tx1"/>
                    </a:solidFill>
                  </a:rPr>
                  <a:t> </a:t>
                </a:r>
                <a:r>
                  <a:rPr lang="it-IT" dirty="0" err="1">
                    <a:solidFill>
                      <a:schemeClr val="tx1"/>
                    </a:solidFill>
                  </a:rPr>
                  <a:t>corrisponding</a:t>
                </a:r>
                <a:r>
                  <a:rPr lang="it-IT" dirty="0">
                    <a:solidFill>
                      <a:schemeClr val="tx1"/>
                    </a:solidFill>
                  </a:rPr>
                  <a:t> to the </a:t>
                </a:r>
                <a:r>
                  <a:rPr lang="it-IT" dirty="0" err="1">
                    <a:solidFill>
                      <a:schemeClr val="tx1"/>
                    </a:solidFill>
                  </a:rPr>
                  <a:t>edge</a:t>
                </a:r>
                <a:r>
                  <a:rPr lang="it-IT" dirty="0">
                    <a:solidFill>
                      <a:schemeClr val="tx1"/>
                    </a:solidFill>
                  </a:rPr>
                  <a:t> and </a:t>
                </a:r>
                <a:r>
                  <a:rPr lang="it-IT" dirty="0" err="1">
                    <a:solidFill>
                      <a:schemeClr val="tx1"/>
                    </a:solidFill>
                  </a:rPr>
                  <a:t>then</a:t>
                </a:r>
                <a:r>
                  <a:rPr lang="it-IT" dirty="0">
                    <a:solidFill>
                      <a:schemeClr val="tx1"/>
                    </a:solidFill>
                  </a:rPr>
                  <a:t> the angle with </a:t>
                </a:r>
                <a:r>
                  <a:rPr lang="it-IT" dirty="0" err="1">
                    <a:solidFill>
                      <a:schemeClr val="tx1"/>
                    </a:solidFill>
                  </a:rPr>
                  <a:t>arctan</a:t>
                </a:r>
                <a:r>
                  <a:rPr lang="it-IT" dirty="0">
                    <a:solidFill>
                      <a:schemeClr val="tx1"/>
                    </a:solidFill>
                  </a:rPr>
                  <a:t> </a:t>
                </a:r>
                <a:r>
                  <a:rPr lang="it-IT" dirty="0" err="1">
                    <a:solidFill>
                      <a:schemeClr val="tx1"/>
                    </a:solidFill>
                  </a:rPr>
                  <a:t>function</a:t>
                </a:r>
                <a:r>
                  <a:rPr lang="it-IT" dirty="0">
                    <a:solidFill>
                      <a:schemeClr val="tx1"/>
                    </a:solidFill>
                  </a:rPr>
                  <a:t>. </a:t>
                </a:r>
                <a:r>
                  <a:rPr lang="en-US" dirty="0">
                    <a:solidFill>
                      <a:schemeClr val="tx1"/>
                    </a:solidFill>
                  </a:rPr>
                  <a:t> To each exit corresponds an equal portion of the entire corner</a:t>
                </a:r>
                <a:r>
                  <a:rPr lang="it-IT" dirty="0">
                    <a:solidFill>
                      <a:schemeClr val="tx1"/>
                    </a:solidFill>
                  </a:rPr>
                  <a:t>, </a:t>
                </a:r>
                <a:r>
                  <a:rPr lang="it-IT" dirty="0" err="1">
                    <a:solidFill>
                      <a:schemeClr val="tx1"/>
                    </a:solidFill>
                  </a:rPr>
                  <a:t>based</a:t>
                </a:r>
                <a:r>
                  <a:rPr lang="it-IT" dirty="0">
                    <a:solidFill>
                      <a:schemeClr val="tx1"/>
                    </a:solidFill>
                  </a:rPr>
                  <a:t> on the </a:t>
                </a:r>
                <a:r>
                  <a:rPr lang="it-IT" dirty="0" err="1">
                    <a:solidFill>
                      <a:schemeClr val="tx1"/>
                    </a:solidFill>
                  </a:rPr>
                  <a:t>equation</a:t>
                </a:r>
                <a:r>
                  <a:rPr lang="it-IT" dirty="0">
                    <a:solidFill>
                      <a:schemeClr val="tx1"/>
                    </a:solidFill>
                  </a:rPr>
                  <a:t>:</a:t>
                </a:r>
              </a:p>
              <a:p>
                <a:pPr lvl="2"/>
                <a:endParaRPr lang="it-IT" i="1" dirty="0">
                  <a:solidFill>
                    <a:schemeClr val="tx1"/>
                  </a:solidFill>
                  <a:latin typeface="Cambria Math" panose="02040503050406030204" pitchFamily="18" charset="0"/>
                </a:endParaRPr>
              </a:p>
              <a:p>
                <a:pPr lvl="2"/>
                <a:r>
                  <a:rPr lang="it-IT" dirty="0">
                    <a:solidFill>
                      <a:schemeClr val="tx1"/>
                    </a:solidFill>
                  </a:rPr>
                  <a:t>Exit point </a:t>
                </a:r>
                <a14:m>
                  <m:oMath xmlns:m="http://schemas.openxmlformats.org/officeDocument/2006/math">
                    <m:r>
                      <a:rPr lang="it-IT" i="1" smtClean="0">
                        <a:solidFill>
                          <a:schemeClr val="tx1"/>
                        </a:solidFill>
                        <a:latin typeface="Cambria Math" panose="02040503050406030204" pitchFamily="18" charset="0"/>
                      </a:rPr>
                      <m:t>=</m:t>
                    </m:r>
                    <m:f>
                      <m:fPr>
                        <m:ctrlPr>
                          <a:rPr lang="it-IT" b="0" i="1" smtClean="0">
                            <a:solidFill>
                              <a:schemeClr val="tx1"/>
                            </a:solidFill>
                            <a:latin typeface="Cambria Math" panose="02040503050406030204" pitchFamily="18" charset="0"/>
                          </a:rPr>
                        </m:ctrlPr>
                      </m:fPr>
                      <m:num>
                        <m:r>
                          <a:rPr lang="it-IT" i="1">
                            <a:solidFill>
                              <a:schemeClr val="tx1"/>
                            </a:solidFill>
                            <a:latin typeface="Cambria Math" panose="02040503050406030204" pitchFamily="18" charset="0"/>
                          </a:rPr>
                          <m:t>𝑎𝑛𝑔𝑙𝑒</m:t>
                        </m:r>
                      </m:num>
                      <m:den>
                        <m:r>
                          <a:rPr lang="it-IT" b="0" i="1" smtClean="0">
                            <a:solidFill>
                              <a:schemeClr val="tx1"/>
                            </a:solidFill>
                            <a:latin typeface="Cambria Math" panose="02040503050406030204" pitchFamily="18" charset="0"/>
                          </a:rPr>
                          <m:t>4</m:t>
                        </m:r>
                      </m:den>
                    </m:f>
                    <m:r>
                      <a:rPr lang="it-IT" b="0" i="1" smtClean="0">
                        <a:solidFill>
                          <a:schemeClr val="tx1"/>
                        </a:solidFill>
                        <a:latin typeface="Cambria Math" panose="02040503050406030204" pitchFamily="18" charset="0"/>
                      </a:rPr>
                      <m:t>   </m:t>
                    </m:r>
                  </m:oMath>
                </a14:m>
                <a:r>
                  <a:rPr lang="it-IT" dirty="0">
                    <a:solidFill>
                      <a:schemeClr val="tx1"/>
                    </a:solidFill>
                  </a:rPr>
                  <a:t>         </a:t>
                </a:r>
                <a:r>
                  <a:rPr lang="it-IT" dirty="0" err="1">
                    <a:solidFill>
                      <a:schemeClr val="tx1"/>
                    </a:solidFill>
                  </a:rPr>
                  <a:t>n.b</a:t>
                </a:r>
                <a:r>
                  <a:rPr lang="it-IT" dirty="0">
                    <a:solidFill>
                      <a:schemeClr val="tx1"/>
                    </a:solidFill>
                  </a:rPr>
                  <a:t> the </a:t>
                </a:r>
                <a:r>
                  <a:rPr lang="it-IT" dirty="0" err="1">
                    <a:solidFill>
                      <a:schemeClr val="tx1"/>
                    </a:solidFill>
                  </a:rPr>
                  <a:t>result</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rounded</a:t>
                </a:r>
                <a:r>
                  <a:rPr lang="it-IT" dirty="0">
                    <a:solidFill>
                      <a:schemeClr val="tx1"/>
                    </a:solidFill>
                  </a:rPr>
                  <a:t> to the </a:t>
                </a:r>
                <a:r>
                  <a:rPr lang="it-IT" dirty="0" err="1">
                    <a:solidFill>
                      <a:schemeClr val="tx1"/>
                    </a:solidFill>
                  </a:rPr>
                  <a:t>nearest</a:t>
                </a:r>
                <a:r>
                  <a:rPr lang="it-IT" dirty="0">
                    <a:solidFill>
                      <a:schemeClr val="tx1"/>
                    </a:solidFill>
                  </a:rPr>
                  <a:t>.</a:t>
                </a:r>
              </a:p>
            </p:txBody>
          </p:sp>
        </mc:Choice>
        <mc:Fallback xmlns="">
          <p:sp>
            <p:nvSpPr>
              <p:cNvPr id="3" name="Segnaposto testo 2">
                <a:extLst>
                  <a:ext uri="{FF2B5EF4-FFF2-40B4-BE49-F238E27FC236}">
                    <a16:creationId xmlns:a16="http://schemas.microsoft.com/office/drawing/2014/main" id="{86B9C604-3A8D-43A1-9C87-829D86772CED}"/>
                  </a:ext>
                </a:extLst>
              </p:cNvPr>
              <p:cNvSpPr>
                <a:spLocks noGrp="1" noRot="1" noChangeAspect="1" noMove="1" noResize="1" noEditPoints="1" noAdjustHandles="1" noChangeArrowheads="1" noChangeShapeType="1" noTextEdit="1"/>
              </p:cNvSpPr>
              <p:nvPr>
                <p:ph type="body" idx="1"/>
              </p:nvPr>
            </p:nvSpPr>
            <p:spPr>
              <a:xfrm>
                <a:off x="838198" y="2350844"/>
                <a:ext cx="7639052" cy="3587321"/>
              </a:xfrm>
              <a:blipFill>
                <a:blip r:embed="rId2"/>
                <a:stretch>
                  <a:fillRect l="-1037" t="-3231" r="-319"/>
                </a:stretch>
              </a:blipFill>
            </p:spPr>
            <p:txBody>
              <a:bodyPr/>
              <a:lstStyle/>
              <a:p>
                <a:r>
                  <a:rPr lang="it-IT">
                    <a:noFill/>
                  </a:rPr>
                  <a:t> </a:t>
                </a:r>
              </a:p>
            </p:txBody>
          </p:sp>
        </mc:Fallback>
      </mc:AlternateContent>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1051560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Strategy</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Immagine 11">
            <a:extLst>
              <a:ext uri="{FF2B5EF4-FFF2-40B4-BE49-F238E27FC236}">
                <a16:creationId xmlns:a16="http://schemas.microsoft.com/office/drawing/2014/main" id="{1BC95A8F-CE53-42C8-B0C3-10F2465313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7320" y="1588510"/>
            <a:ext cx="2945532" cy="2028304"/>
          </a:xfrm>
          <a:prstGeom prst="rect">
            <a:avLst/>
          </a:prstGeom>
        </p:spPr>
      </p:pic>
      <p:pic>
        <p:nvPicPr>
          <p:cNvPr id="14" name="Immagine 13">
            <a:extLst>
              <a:ext uri="{FF2B5EF4-FFF2-40B4-BE49-F238E27FC236}">
                <a16:creationId xmlns:a16="http://schemas.microsoft.com/office/drawing/2014/main" id="{28B06BE3-176B-4EA2-9872-8363FC9181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8331" y="2186069"/>
            <a:ext cx="947737" cy="933901"/>
          </a:xfrm>
          <a:prstGeom prst="rect">
            <a:avLst/>
          </a:prstGeom>
        </p:spPr>
      </p:pic>
      <p:pic>
        <p:nvPicPr>
          <p:cNvPr id="16" name="Immagine 15">
            <a:extLst>
              <a:ext uri="{FF2B5EF4-FFF2-40B4-BE49-F238E27FC236}">
                <a16:creationId xmlns:a16="http://schemas.microsoft.com/office/drawing/2014/main" id="{6CBA088A-4708-4249-AA31-B245DDADED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0648" y="3761193"/>
            <a:ext cx="2347427" cy="2098313"/>
          </a:xfrm>
          <a:prstGeom prst="rect">
            <a:avLst/>
          </a:prstGeom>
        </p:spPr>
      </p:pic>
    </p:spTree>
    <p:extLst>
      <p:ext uri="{BB962C8B-B14F-4D97-AF65-F5344CB8AC3E}">
        <p14:creationId xmlns:p14="http://schemas.microsoft.com/office/powerpoint/2010/main" val="68294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Smart </a:t>
            </a:r>
            <a:r>
              <a:rPr lang="it-IT" dirty="0" err="1"/>
              <a:t>Panels</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Raffaele </a:t>
            </a:r>
            <a:r>
              <a:rPr lang="it-IT" dirty="0" err="1"/>
              <a:t>Tuzzo</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31</a:t>
            </a:fld>
            <a:endParaRPr lang="it-IT"/>
          </a:p>
        </p:txBody>
      </p:sp>
    </p:spTree>
    <p:extLst>
      <p:ext uri="{BB962C8B-B14F-4D97-AF65-F5344CB8AC3E}">
        <p14:creationId xmlns:p14="http://schemas.microsoft.com/office/powerpoint/2010/main" val="50985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1872E4-D880-470C-90A6-B2CB5CA3D1E2}"/>
              </a:ext>
            </a:extLst>
          </p:cNvPr>
          <p:cNvSpPr>
            <a:spLocks noGrp="1"/>
          </p:cNvSpPr>
          <p:nvPr>
            <p:ph type="title"/>
          </p:nvPr>
        </p:nvSpPr>
        <p:spPr>
          <a:xfrm>
            <a:off x="2098200" y="347541"/>
            <a:ext cx="9255600" cy="1325563"/>
          </a:xfrm>
        </p:spPr>
        <p:txBody>
          <a:bodyPr>
            <a:normAutofit/>
          </a:bodyPr>
          <a:lstStyle/>
          <a:p>
            <a:r>
              <a:rPr lang="it-IT" sz="4800" i="1" dirty="0">
                <a:effectLst>
                  <a:outerShdw blurRad="38100" dist="38100" dir="2700000" algn="tl">
                    <a:srgbClr val="000000">
                      <a:alpha val="43137"/>
                    </a:srgbClr>
                  </a:outerShdw>
                </a:effectLst>
              </a:rPr>
              <a:t>Goal</a:t>
            </a:r>
            <a:endParaRPr lang="it-IT" sz="4800" dirty="0">
              <a:effectLst>
                <a:outerShdw blurRad="38100" dist="38100" dir="2700000" algn="tl">
                  <a:srgbClr val="000000">
                    <a:alpha val="43137"/>
                  </a:srgbClr>
                </a:outerShdw>
              </a:effectLst>
            </a:endParaRPr>
          </a:p>
        </p:txBody>
      </p:sp>
      <p:sp>
        <p:nvSpPr>
          <p:cNvPr id="7" name="Segnaposto contenuto 6">
            <a:extLst>
              <a:ext uri="{FF2B5EF4-FFF2-40B4-BE49-F238E27FC236}">
                <a16:creationId xmlns:a16="http://schemas.microsoft.com/office/drawing/2014/main" id="{69B0D32A-8205-4D96-A7B3-E273153BFA8C}"/>
              </a:ext>
            </a:extLst>
          </p:cNvPr>
          <p:cNvSpPr>
            <a:spLocks noGrp="1"/>
          </p:cNvSpPr>
          <p:nvPr>
            <p:ph idx="1"/>
          </p:nvPr>
        </p:nvSpPr>
        <p:spPr>
          <a:xfrm>
            <a:off x="838199" y="1825625"/>
            <a:ext cx="10239376" cy="4351338"/>
          </a:xfrm>
        </p:spPr>
        <p:txBody>
          <a:bodyPr/>
          <a:lstStyle/>
          <a:p>
            <a:pPr marL="0" indent="0">
              <a:buNone/>
            </a:pPr>
            <a:r>
              <a:rPr lang="it-IT" sz="2400" i="1" dirty="0"/>
              <a:t>To </a:t>
            </a:r>
            <a:r>
              <a:rPr lang="it-IT" sz="2400" i="1" dirty="0" err="1"/>
              <a:t>realize</a:t>
            </a:r>
            <a:r>
              <a:rPr lang="it-IT" sz="2400" i="1" dirty="0"/>
              <a:t> the Smart Road </a:t>
            </a:r>
            <a:r>
              <a:rPr lang="it-IT" sz="2400" i="1" dirty="0" err="1"/>
              <a:t>Sign</a:t>
            </a:r>
            <a:r>
              <a:rPr lang="it-IT" sz="2400" i="1" dirty="0"/>
              <a:t>:</a:t>
            </a:r>
            <a:endParaRPr lang="it-IT" sz="2400" dirty="0"/>
          </a:p>
          <a:p>
            <a:pPr marL="514350" indent="-514350">
              <a:buFont typeface="+mj-lt"/>
              <a:buAutoNum type="arabicPeriod"/>
            </a:pPr>
            <a:r>
              <a:rPr lang="it-IT" sz="2400" dirty="0" err="1"/>
              <a:t>We</a:t>
            </a:r>
            <a:r>
              <a:rPr lang="it-IT" sz="2400" dirty="0"/>
              <a:t> </a:t>
            </a:r>
            <a:r>
              <a:rPr lang="it-IT" sz="2400" dirty="0" err="1"/>
              <a:t>need</a:t>
            </a:r>
            <a:r>
              <a:rPr lang="it-IT" sz="2400" dirty="0"/>
              <a:t> a </a:t>
            </a:r>
            <a:r>
              <a:rPr lang="it-IT" sz="2400" dirty="0" err="1"/>
              <a:t>configuration</a:t>
            </a:r>
            <a:r>
              <a:rPr lang="it-IT" sz="2400" dirty="0"/>
              <a:t> to </a:t>
            </a:r>
            <a:r>
              <a:rPr lang="it-IT" sz="2400" dirty="0" err="1"/>
              <a:t>sign</a:t>
            </a:r>
            <a:r>
              <a:rPr lang="it-IT" sz="2400" dirty="0"/>
              <a:t> </a:t>
            </a:r>
            <a:r>
              <a:rPr lang="it-IT" sz="2400" dirty="0" err="1"/>
              <a:t>all</a:t>
            </a:r>
            <a:r>
              <a:rPr lang="it-IT" sz="2400" dirty="0"/>
              <a:t> the 4 cardinal </a:t>
            </a:r>
            <a:r>
              <a:rPr lang="it-IT" sz="2400" dirty="0" err="1"/>
              <a:t>direction</a:t>
            </a:r>
            <a:endParaRPr lang="it-IT" sz="2400" dirty="0"/>
          </a:p>
          <a:p>
            <a:pPr marL="0" indent="0">
              <a:buNone/>
            </a:pPr>
            <a:r>
              <a:rPr lang="it-IT" sz="2400" dirty="0"/>
              <a:t>2.    </a:t>
            </a:r>
            <a:r>
              <a:rPr lang="it-IT" sz="2400" dirty="0" err="1"/>
              <a:t>We</a:t>
            </a:r>
            <a:r>
              <a:rPr lang="it-IT" sz="2400" dirty="0"/>
              <a:t> </a:t>
            </a:r>
            <a:r>
              <a:rPr lang="it-IT" sz="2400" dirty="0" err="1"/>
              <a:t>want</a:t>
            </a:r>
            <a:r>
              <a:rPr lang="it-IT" sz="2400" dirty="0"/>
              <a:t> to set a color to the </a:t>
            </a:r>
            <a:r>
              <a:rPr lang="it-IT" sz="2400" dirty="0" err="1"/>
              <a:t>arrow</a:t>
            </a:r>
            <a:r>
              <a:rPr lang="it-IT" sz="2400" dirty="0"/>
              <a:t>, </a:t>
            </a:r>
            <a:r>
              <a:rPr lang="it-IT" sz="2400" dirty="0" err="1"/>
              <a:t>according</a:t>
            </a:r>
            <a:r>
              <a:rPr lang="it-IT" sz="2400" dirty="0"/>
              <a:t> to the </a:t>
            </a:r>
            <a:r>
              <a:rPr lang="it-IT" sz="2400" dirty="0" err="1"/>
              <a:t>event’s</a:t>
            </a:r>
            <a:r>
              <a:rPr lang="it-IT" sz="2400" dirty="0"/>
              <a:t> color</a:t>
            </a:r>
          </a:p>
          <a:p>
            <a:pPr marL="0" indent="0">
              <a:buNone/>
            </a:pPr>
            <a:endParaRPr lang="it-IT" dirty="0"/>
          </a:p>
          <a:p>
            <a:endParaRPr lang="it-IT" dirty="0"/>
          </a:p>
          <a:p>
            <a:endParaRPr lang="it-IT" dirty="0"/>
          </a:p>
          <a:p>
            <a:endParaRPr lang="it-IT" dirty="0"/>
          </a:p>
          <a:p>
            <a:endParaRPr lang="it-IT" dirty="0"/>
          </a:p>
        </p:txBody>
      </p:sp>
      <p:sp>
        <p:nvSpPr>
          <p:cNvPr id="4" name="Segnaposto data 3">
            <a:extLst>
              <a:ext uri="{FF2B5EF4-FFF2-40B4-BE49-F238E27FC236}">
                <a16:creationId xmlns:a16="http://schemas.microsoft.com/office/drawing/2014/main" id="{7984317D-5C8A-4CDE-9A42-E59C4FAE634D}"/>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E29E1F5-DDA7-4CFA-B7D1-12B14BB4F9B1}"/>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DB99E06E-77F9-4653-BF52-5109B8F73E8A}"/>
              </a:ext>
            </a:extLst>
          </p:cNvPr>
          <p:cNvSpPr>
            <a:spLocks noGrp="1"/>
          </p:cNvSpPr>
          <p:nvPr>
            <p:ph type="sldNum" sz="quarter" idx="12"/>
          </p:nvPr>
        </p:nvSpPr>
        <p:spPr/>
        <p:txBody>
          <a:bodyPr/>
          <a:lstStyle/>
          <a:p>
            <a:fld id="{A27405AD-269E-48FA-B749-A0B803F8320C}" type="slidenum">
              <a:rPr lang="it-IT" smtClean="0"/>
              <a:t>32</a:t>
            </a:fld>
            <a:endParaRPr lang="it-IT"/>
          </a:p>
        </p:txBody>
      </p:sp>
      <p:pic>
        <p:nvPicPr>
          <p:cNvPr id="9" name="Immagine 8">
            <a:extLst>
              <a:ext uri="{FF2B5EF4-FFF2-40B4-BE49-F238E27FC236}">
                <a16:creationId xmlns:a16="http://schemas.microsoft.com/office/drawing/2014/main" id="{F67D6AD1-4A36-4F94-8460-744F9A6C6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984" y="3725069"/>
            <a:ext cx="2347427" cy="2098313"/>
          </a:xfrm>
          <a:prstGeom prst="rect">
            <a:avLst/>
          </a:prstGeom>
        </p:spPr>
      </p:pic>
      <p:pic>
        <p:nvPicPr>
          <p:cNvPr id="13" name="Immagine 12">
            <a:extLst>
              <a:ext uri="{FF2B5EF4-FFF2-40B4-BE49-F238E27FC236}">
                <a16:creationId xmlns:a16="http://schemas.microsoft.com/office/drawing/2014/main" id="{BB8D0BB0-4E44-432A-924E-9F79A9D6C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430" y="3680257"/>
            <a:ext cx="2143125" cy="2143125"/>
          </a:xfrm>
          <a:prstGeom prst="rect">
            <a:avLst/>
          </a:prstGeom>
        </p:spPr>
      </p:pic>
    </p:spTree>
    <p:extLst>
      <p:ext uri="{BB962C8B-B14F-4D97-AF65-F5344CB8AC3E}">
        <p14:creationId xmlns:p14="http://schemas.microsoft.com/office/powerpoint/2010/main" val="54161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724C72-CC98-4713-9E14-056AE433B5A3}"/>
              </a:ext>
            </a:extLst>
          </p:cNvPr>
          <p:cNvSpPr>
            <a:spLocks noGrp="1"/>
          </p:cNvSpPr>
          <p:nvPr>
            <p:ph type="title"/>
          </p:nvPr>
        </p:nvSpPr>
        <p:spPr>
          <a:xfrm>
            <a:off x="2098200" y="365125"/>
            <a:ext cx="9255600" cy="1325563"/>
          </a:xfrm>
        </p:spPr>
        <p:txBody>
          <a:bodyPr>
            <a:normAutofit/>
          </a:bodyPr>
          <a:lstStyle/>
          <a:p>
            <a:r>
              <a:rPr lang="it-IT" sz="3600" dirty="0" err="1">
                <a:effectLst>
                  <a:outerShdw blurRad="38100" dist="38100" dir="2700000" algn="tl">
                    <a:srgbClr val="000000">
                      <a:alpha val="43137"/>
                    </a:srgbClr>
                  </a:outerShdw>
                </a:effectLst>
              </a:rPr>
              <a:t>Ideas</a:t>
            </a:r>
            <a:r>
              <a:rPr lang="it-IT" sz="3600" dirty="0"/>
              <a:t> </a:t>
            </a:r>
          </a:p>
        </p:txBody>
      </p:sp>
      <p:sp>
        <p:nvSpPr>
          <p:cNvPr id="3" name="Segnaposto contenuto 2">
            <a:extLst>
              <a:ext uri="{FF2B5EF4-FFF2-40B4-BE49-F238E27FC236}">
                <a16:creationId xmlns:a16="http://schemas.microsoft.com/office/drawing/2014/main" id="{3377B45C-0D7B-4880-86A1-4E7E00FEFFDC}"/>
              </a:ext>
            </a:extLst>
          </p:cNvPr>
          <p:cNvSpPr>
            <a:spLocks noGrp="1"/>
          </p:cNvSpPr>
          <p:nvPr>
            <p:ph idx="1"/>
          </p:nvPr>
        </p:nvSpPr>
        <p:spPr>
          <a:xfrm>
            <a:off x="838201" y="1825625"/>
            <a:ext cx="4750778" cy="4351338"/>
          </a:xfrm>
        </p:spPr>
        <p:txBody>
          <a:bodyPr/>
          <a:lstStyle/>
          <a:p>
            <a:r>
              <a:rPr lang="it-IT" sz="2400" dirty="0" err="1"/>
              <a:t>We</a:t>
            </a:r>
            <a:r>
              <a:rPr lang="it-IT" sz="2400" dirty="0"/>
              <a:t> can use 8 </a:t>
            </a:r>
            <a:r>
              <a:rPr lang="it-IT" sz="2400" dirty="0" err="1">
                <a:solidFill>
                  <a:schemeClr val="accent1"/>
                </a:solidFill>
              </a:rPr>
              <a:t>Leds</a:t>
            </a:r>
            <a:r>
              <a:rPr lang="it-IT" sz="2400" dirty="0"/>
              <a:t>,  set up in a </a:t>
            </a:r>
            <a:r>
              <a:rPr lang="it-IT" sz="2400" dirty="0" err="1"/>
              <a:t>rhombus</a:t>
            </a:r>
            <a:r>
              <a:rPr lang="it-IT" sz="2400" dirty="0"/>
              <a:t> </a:t>
            </a:r>
            <a:r>
              <a:rPr lang="it-IT" sz="2400" dirty="0" err="1"/>
              <a:t>scheme</a:t>
            </a:r>
            <a:r>
              <a:rPr lang="it-IT" sz="2400" dirty="0"/>
              <a:t> to </a:t>
            </a:r>
            <a:r>
              <a:rPr lang="it-IT" sz="2400" dirty="0" err="1"/>
              <a:t>represent</a:t>
            </a:r>
            <a:r>
              <a:rPr lang="it-IT" sz="2400" dirty="0"/>
              <a:t> the 4 </a:t>
            </a:r>
            <a:r>
              <a:rPr lang="it-IT" sz="2400" dirty="0" err="1"/>
              <a:t>possible</a:t>
            </a:r>
            <a:r>
              <a:rPr lang="it-IT" sz="2400" dirty="0"/>
              <a:t> </a:t>
            </a:r>
            <a:r>
              <a:rPr lang="it-IT" sz="2400" dirty="0" err="1"/>
              <a:t>arrows</a:t>
            </a:r>
            <a:r>
              <a:rPr lang="it-IT" sz="2400" dirty="0"/>
              <a:t>.</a:t>
            </a:r>
          </a:p>
          <a:p>
            <a:pPr marL="0" indent="0">
              <a:buNone/>
            </a:pPr>
            <a:endParaRPr lang="it-IT" sz="2400" dirty="0"/>
          </a:p>
          <a:p>
            <a:r>
              <a:rPr lang="it-IT" sz="2400" dirty="0"/>
              <a:t>To set </a:t>
            </a:r>
            <a:r>
              <a:rPr lang="it-IT" sz="2400" dirty="0" err="1"/>
              <a:t>every</a:t>
            </a:r>
            <a:r>
              <a:rPr lang="it-IT" sz="2400" dirty="0"/>
              <a:t> </a:t>
            </a:r>
            <a:r>
              <a:rPr lang="it-IT" sz="2400" dirty="0" err="1"/>
              <a:t>possible</a:t>
            </a:r>
            <a:r>
              <a:rPr lang="it-IT" sz="2400" dirty="0"/>
              <a:t> color </a:t>
            </a:r>
            <a:r>
              <a:rPr lang="it-IT" sz="2400" dirty="0" err="1"/>
              <a:t>we</a:t>
            </a:r>
            <a:r>
              <a:rPr lang="it-IT" sz="2400" dirty="0"/>
              <a:t> can use </a:t>
            </a:r>
            <a:r>
              <a:rPr lang="it-IT" sz="2400" dirty="0">
                <a:solidFill>
                  <a:srgbClr val="C00000"/>
                </a:solidFill>
              </a:rPr>
              <a:t>R</a:t>
            </a:r>
            <a:r>
              <a:rPr lang="it-IT" sz="2400" dirty="0">
                <a:solidFill>
                  <a:srgbClr val="92D050"/>
                </a:solidFill>
              </a:rPr>
              <a:t>G</a:t>
            </a:r>
            <a:r>
              <a:rPr lang="it-IT" sz="2400" dirty="0">
                <a:solidFill>
                  <a:schemeClr val="accent1"/>
                </a:solidFill>
              </a:rPr>
              <a:t>B </a:t>
            </a:r>
            <a:r>
              <a:rPr lang="it-IT" sz="2400" dirty="0" err="1"/>
              <a:t>Leds</a:t>
            </a:r>
            <a:r>
              <a:rPr lang="it-IT" sz="2400" dirty="0"/>
              <a:t>, setting a color by the right </a:t>
            </a:r>
            <a:r>
              <a:rPr lang="it-IT" sz="2400" dirty="0" err="1"/>
              <a:t>combination</a:t>
            </a:r>
            <a:r>
              <a:rPr lang="it-IT" sz="2400" dirty="0"/>
              <a:t> of </a:t>
            </a:r>
            <a:r>
              <a:rPr lang="it-IT" sz="2400" dirty="0" err="1"/>
              <a:t>this</a:t>
            </a:r>
            <a:r>
              <a:rPr lang="it-IT" sz="2400" dirty="0"/>
              <a:t>                 3 colors.</a:t>
            </a:r>
          </a:p>
          <a:p>
            <a:pPr marL="0" indent="0">
              <a:buNone/>
            </a:pPr>
            <a:r>
              <a:rPr lang="it-IT" dirty="0"/>
              <a:t>   </a:t>
            </a:r>
          </a:p>
          <a:p>
            <a:pPr marL="0" indent="0">
              <a:buNone/>
            </a:pPr>
            <a:endParaRPr lang="it-IT" dirty="0"/>
          </a:p>
        </p:txBody>
      </p:sp>
      <p:sp>
        <p:nvSpPr>
          <p:cNvPr id="4" name="Segnaposto data 3">
            <a:extLst>
              <a:ext uri="{FF2B5EF4-FFF2-40B4-BE49-F238E27FC236}">
                <a16:creationId xmlns:a16="http://schemas.microsoft.com/office/drawing/2014/main" id="{7D0AF49A-57C7-4D65-922B-EF9CB3055141}"/>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7A1B2B8A-AE02-43F8-919D-467DC08DECAD}"/>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A25321C-A306-4251-9712-4A47CA37107B}"/>
              </a:ext>
            </a:extLst>
          </p:cNvPr>
          <p:cNvSpPr>
            <a:spLocks noGrp="1"/>
          </p:cNvSpPr>
          <p:nvPr>
            <p:ph type="sldNum" sz="quarter" idx="12"/>
          </p:nvPr>
        </p:nvSpPr>
        <p:spPr/>
        <p:txBody>
          <a:bodyPr/>
          <a:lstStyle/>
          <a:p>
            <a:fld id="{A27405AD-269E-48FA-B749-A0B803F8320C}" type="slidenum">
              <a:rPr lang="it-IT" smtClean="0"/>
              <a:t>33</a:t>
            </a:fld>
            <a:endParaRPr lang="it-IT"/>
          </a:p>
        </p:txBody>
      </p:sp>
      <p:sp>
        <p:nvSpPr>
          <p:cNvPr id="20" name="Decisione 19">
            <a:extLst>
              <a:ext uri="{FF2B5EF4-FFF2-40B4-BE49-F238E27FC236}">
                <a16:creationId xmlns:a16="http://schemas.microsoft.com/office/drawing/2014/main" id="{F26FC58C-DACD-4DD8-BA22-DBDD2377BCD3}"/>
              </a:ext>
            </a:extLst>
          </p:cNvPr>
          <p:cNvSpPr/>
          <p:nvPr/>
        </p:nvSpPr>
        <p:spPr>
          <a:xfrm>
            <a:off x="7737849" y="1187116"/>
            <a:ext cx="2217973" cy="2567783"/>
          </a:xfrm>
          <a:prstGeom prst="flowChartDecision">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dirty="0"/>
          </a:p>
        </p:txBody>
      </p:sp>
      <p:sp>
        <p:nvSpPr>
          <p:cNvPr id="21" name="Ovale 20">
            <a:extLst>
              <a:ext uri="{FF2B5EF4-FFF2-40B4-BE49-F238E27FC236}">
                <a16:creationId xmlns:a16="http://schemas.microsoft.com/office/drawing/2014/main" id="{F8275212-2305-4D87-A8E2-869B90246C90}"/>
              </a:ext>
            </a:extLst>
          </p:cNvPr>
          <p:cNvSpPr/>
          <p:nvPr/>
        </p:nvSpPr>
        <p:spPr>
          <a:xfrm>
            <a:off x="8683326" y="1000401"/>
            <a:ext cx="369277" cy="362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56D768C9-13A6-40B7-847B-50E0B55EC724}"/>
              </a:ext>
            </a:extLst>
          </p:cNvPr>
          <p:cNvSpPr/>
          <p:nvPr/>
        </p:nvSpPr>
        <p:spPr>
          <a:xfrm>
            <a:off x="8662196" y="3558679"/>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E4A47FEE-CBF8-4214-BECB-96DAFD9CC2D8}"/>
              </a:ext>
            </a:extLst>
          </p:cNvPr>
          <p:cNvSpPr/>
          <p:nvPr/>
        </p:nvSpPr>
        <p:spPr>
          <a:xfrm>
            <a:off x="9771183" y="2262533"/>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2208722B-0DED-4751-9BB1-00C6E1D3E961}"/>
              </a:ext>
            </a:extLst>
          </p:cNvPr>
          <p:cNvSpPr/>
          <p:nvPr/>
        </p:nvSpPr>
        <p:spPr>
          <a:xfrm>
            <a:off x="7587762" y="2191780"/>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12263F90-CAE6-45CF-BA75-F33B77A754DE}"/>
              </a:ext>
            </a:extLst>
          </p:cNvPr>
          <p:cNvSpPr/>
          <p:nvPr/>
        </p:nvSpPr>
        <p:spPr>
          <a:xfrm>
            <a:off x="8090158" y="2890098"/>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3BD4F3A8-832B-44CC-AD08-8893A1C0523C}"/>
              </a:ext>
            </a:extLst>
          </p:cNvPr>
          <p:cNvSpPr/>
          <p:nvPr/>
        </p:nvSpPr>
        <p:spPr>
          <a:xfrm>
            <a:off x="9276502" y="1693520"/>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F4839C96-3F2B-4007-B58E-B46BB6388EC1}"/>
              </a:ext>
            </a:extLst>
          </p:cNvPr>
          <p:cNvSpPr/>
          <p:nvPr/>
        </p:nvSpPr>
        <p:spPr>
          <a:xfrm>
            <a:off x="8160496" y="1627265"/>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C8ADFCAB-393B-44D1-8B42-FD12E0DE36E3}"/>
              </a:ext>
            </a:extLst>
          </p:cNvPr>
          <p:cNvSpPr/>
          <p:nvPr/>
        </p:nvSpPr>
        <p:spPr>
          <a:xfrm>
            <a:off x="9253673" y="2890098"/>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2" name="Connettore 2 31">
            <a:extLst>
              <a:ext uri="{FF2B5EF4-FFF2-40B4-BE49-F238E27FC236}">
                <a16:creationId xmlns:a16="http://schemas.microsoft.com/office/drawing/2014/main" id="{74E4C31F-BB73-491E-8452-E15E353F287F}"/>
              </a:ext>
            </a:extLst>
          </p:cNvPr>
          <p:cNvCxnSpPr>
            <a:cxnSpLocks/>
          </p:cNvCxnSpPr>
          <p:nvPr/>
        </p:nvCxnSpPr>
        <p:spPr>
          <a:xfrm flipH="1">
            <a:off x="9253673" y="936970"/>
            <a:ext cx="749120" cy="85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283493BF-091C-4114-B1DF-DD64BA256EFB}"/>
              </a:ext>
            </a:extLst>
          </p:cNvPr>
          <p:cNvCxnSpPr>
            <a:cxnSpLocks/>
          </p:cNvCxnSpPr>
          <p:nvPr/>
        </p:nvCxnSpPr>
        <p:spPr>
          <a:xfrm flipH="1">
            <a:off x="9712341" y="1105057"/>
            <a:ext cx="357977" cy="257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A87C48A7-340F-4579-8640-419E0A2F10C7}"/>
              </a:ext>
            </a:extLst>
          </p:cNvPr>
          <p:cNvCxnSpPr>
            <a:cxnSpLocks/>
          </p:cNvCxnSpPr>
          <p:nvPr/>
        </p:nvCxnSpPr>
        <p:spPr>
          <a:xfrm flipH="1">
            <a:off x="10146633" y="1228854"/>
            <a:ext cx="192661" cy="855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CasellaDiTesto 36">
            <a:extLst>
              <a:ext uri="{FF2B5EF4-FFF2-40B4-BE49-F238E27FC236}">
                <a16:creationId xmlns:a16="http://schemas.microsoft.com/office/drawing/2014/main" id="{AB823F6D-29F7-44D1-B0AF-0805A0662316}"/>
              </a:ext>
            </a:extLst>
          </p:cNvPr>
          <p:cNvSpPr txBox="1"/>
          <p:nvPr/>
        </p:nvSpPr>
        <p:spPr>
          <a:xfrm>
            <a:off x="10002793" y="758762"/>
            <a:ext cx="761383" cy="369332"/>
          </a:xfrm>
          <a:prstGeom prst="rect">
            <a:avLst/>
          </a:prstGeom>
          <a:noFill/>
        </p:spPr>
        <p:txBody>
          <a:bodyPr wrap="square" rtlCol="0">
            <a:spAutoFit/>
          </a:bodyPr>
          <a:lstStyle/>
          <a:p>
            <a:r>
              <a:rPr lang="it-IT" dirty="0"/>
              <a:t> </a:t>
            </a:r>
            <a:r>
              <a:rPr lang="it-IT" dirty="0" err="1"/>
              <a:t>Leds</a:t>
            </a:r>
            <a:endParaRPr lang="it-IT" dirty="0"/>
          </a:p>
        </p:txBody>
      </p:sp>
      <p:sp>
        <p:nvSpPr>
          <p:cNvPr id="42" name="Rettangolo 41">
            <a:extLst>
              <a:ext uri="{FF2B5EF4-FFF2-40B4-BE49-F238E27FC236}">
                <a16:creationId xmlns:a16="http://schemas.microsoft.com/office/drawing/2014/main" id="{91094E33-1713-45A0-B326-2D0C92D48F0D}"/>
              </a:ext>
            </a:extLst>
          </p:cNvPr>
          <p:cNvSpPr/>
          <p:nvPr/>
        </p:nvSpPr>
        <p:spPr>
          <a:xfrm>
            <a:off x="6603023" y="5565531"/>
            <a:ext cx="984739" cy="45869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48" name="Immagine 47">
            <a:extLst>
              <a:ext uri="{FF2B5EF4-FFF2-40B4-BE49-F238E27FC236}">
                <a16:creationId xmlns:a16="http://schemas.microsoft.com/office/drawing/2014/main" id="{03659D17-5D06-401A-B9EF-47344B666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8365" y="3952316"/>
            <a:ext cx="6096000" cy="2202058"/>
          </a:xfrm>
          <a:prstGeom prst="rect">
            <a:avLst/>
          </a:prstGeom>
        </p:spPr>
      </p:pic>
      <p:pic>
        <p:nvPicPr>
          <p:cNvPr id="50" name="Immagine 49">
            <a:extLst>
              <a:ext uri="{FF2B5EF4-FFF2-40B4-BE49-F238E27FC236}">
                <a16:creationId xmlns:a16="http://schemas.microsoft.com/office/drawing/2014/main" id="{BE132D04-3542-40D0-A7DC-071605623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781" y="4557103"/>
            <a:ext cx="1754797" cy="1754797"/>
          </a:xfrm>
          <a:prstGeom prst="rect">
            <a:avLst/>
          </a:prstGeom>
        </p:spPr>
      </p:pic>
      <p:sp>
        <p:nvSpPr>
          <p:cNvPr id="7" name="Rettangolo 6">
            <a:extLst>
              <a:ext uri="{FF2B5EF4-FFF2-40B4-BE49-F238E27FC236}">
                <a16:creationId xmlns:a16="http://schemas.microsoft.com/office/drawing/2014/main" id="{A4F6B1C4-E711-43FA-99B5-276F43B31950}"/>
              </a:ext>
            </a:extLst>
          </p:cNvPr>
          <p:cNvSpPr/>
          <p:nvPr/>
        </p:nvSpPr>
        <p:spPr>
          <a:xfrm>
            <a:off x="9949427" y="4059369"/>
            <a:ext cx="1615615" cy="3482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a:t>
            </a:r>
          </a:p>
        </p:txBody>
      </p:sp>
      <p:sp>
        <p:nvSpPr>
          <p:cNvPr id="8" name="Rettangolo 7">
            <a:extLst>
              <a:ext uri="{FF2B5EF4-FFF2-40B4-BE49-F238E27FC236}">
                <a16:creationId xmlns:a16="http://schemas.microsoft.com/office/drawing/2014/main" id="{5794A941-2B25-4DAB-AC5D-E4EB1FBBA790}"/>
              </a:ext>
            </a:extLst>
          </p:cNvPr>
          <p:cNvSpPr/>
          <p:nvPr/>
        </p:nvSpPr>
        <p:spPr>
          <a:xfrm>
            <a:off x="10939131" y="4698536"/>
            <a:ext cx="835234" cy="1139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Rettangolo 8">
            <a:extLst>
              <a:ext uri="{FF2B5EF4-FFF2-40B4-BE49-F238E27FC236}">
                <a16:creationId xmlns:a16="http://schemas.microsoft.com/office/drawing/2014/main" id="{B5DA29CB-5699-4541-B9D4-E8BE8255AF05}"/>
              </a:ext>
            </a:extLst>
          </p:cNvPr>
          <p:cNvSpPr/>
          <p:nvPr/>
        </p:nvSpPr>
        <p:spPr>
          <a:xfrm>
            <a:off x="9001275" y="5120113"/>
            <a:ext cx="706086" cy="178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30DEE3FD-C062-4847-883D-953CB7C507EE}"/>
              </a:ext>
            </a:extLst>
          </p:cNvPr>
          <p:cNvSpPr txBox="1"/>
          <p:nvPr/>
        </p:nvSpPr>
        <p:spPr>
          <a:xfrm>
            <a:off x="9061831" y="4846509"/>
            <a:ext cx="798617" cy="369332"/>
          </a:xfrm>
          <a:prstGeom prst="rect">
            <a:avLst/>
          </a:prstGeom>
          <a:noFill/>
        </p:spPr>
        <p:txBody>
          <a:bodyPr wrap="none" rtlCol="0">
            <a:spAutoFit/>
          </a:bodyPr>
          <a:lstStyle/>
          <a:p>
            <a:r>
              <a:rPr lang="it-IT" dirty="0" err="1"/>
              <a:t>Anode</a:t>
            </a:r>
            <a:endParaRPr lang="it-IT" dirty="0"/>
          </a:p>
        </p:txBody>
      </p:sp>
      <p:sp>
        <p:nvSpPr>
          <p:cNvPr id="11" name="CasellaDiTesto 10">
            <a:extLst>
              <a:ext uri="{FF2B5EF4-FFF2-40B4-BE49-F238E27FC236}">
                <a16:creationId xmlns:a16="http://schemas.microsoft.com/office/drawing/2014/main" id="{48755C61-C27B-4704-AAF6-0E76303BAE14}"/>
              </a:ext>
            </a:extLst>
          </p:cNvPr>
          <p:cNvSpPr txBox="1"/>
          <p:nvPr/>
        </p:nvSpPr>
        <p:spPr>
          <a:xfrm>
            <a:off x="11000058" y="4503573"/>
            <a:ext cx="1173206" cy="1477328"/>
          </a:xfrm>
          <a:prstGeom prst="rect">
            <a:avLst/>
          </a:prstGeom>
          <a:noFill/>
        </p:spPr>
        <p:txBody>
          <a:bodyPr wrap="none" rtlCol="0">
            <a:spAutoFit/>
          </a:bodyPr>
          <a:lstStyle/>
          <a:p>
            <a:r>
              <a:rPr lang="it-IT" dirty="0" err="1"/>
              <a:t>Cathode</a:t>
            </a:r>
            <a:r>
              <a:rPr lang="it-IT" dirty="0"/>
              <a:t> R</a:t>
            </a:r>
          </a:p>
          <a:p>
            <a:endParaRPr lang="it-IT" dirty="0"/>
          </a:p>
          <a:p>
            <a:r>
              <a:rPr lang="it-IT" dirty="0" err="1"/>
              <a:t>Cathode</a:t>
            </a:r>
            <a:r>
              <a:rPr lang="it-IT" dirty="0"/>
              <a:t> G</a:t>
            </a:r>
          </a:p>
          <a:p>
            <a:endParaRPr lang="it-IT" dirty="0"/>
          </a:p>
          <a:p>
            <a:r>
              <a:rPr lang="it-IT" dirty="0" err="1"/>
              <a:t>Cathode</a:t>
            </a:r>
            <a:r>
              <a:rPr lang="it-IT" dirty="0"/>
              <a:t> B</a:t>
            </a:r>
          </a:p>
        </p:txBody>
      </p:sp>
      <p:sp>
        <p:nvSpPr>
          <p:cNvPr id="12" name="Rettangolo 11">
            <a:extLst>
              <a:ext uri="{FF2B5EF4-FFF2-40B4-BE49-F238E27FC236}">
                <a16:creationId xmlns:a16="http://schemas.microsoft.com/office/drawing/2014/main" id="{7C95921C-11ED-4E94-BD8F-62341892CA36}"/>
              </a:ext>
            </a:extLst>
          </p:cNvPr>
          <p:cNvSpPr/>
          <p:nvPr/>
        </p:nvSpPr>
        <p:spPr>
          <a:xfrm>
            <a:off x="10896978" y="4846509"/>
            <a:ext cx="183122" cy="10217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6507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AB0E6C-8889-47D7-A8B9-E8E01AF1D80C}"/>
              </a:ext>
            </a:extLst>
          </p:cNvPr>
          <p:cNvSpPr>
            <a:spLocks noGrp="1"/>
          </p:cNvSpPr>
          <p:nvPr>
            <p:ph type="title"/>
          </p:nvPr>
        </p:nvSpPr>
        <p:spPr/>
        <p:txBody>
          <a:bodyPr>
            <a:normAutofit/>
          </a:bodyPr>
          <a:lstStyle/>
          <a:p>
            <a:r>
              <a:rPr lang="it-IT" sz="3600" i="1" dirty="0">
                <a:effectLst>
                  <a:outerShdw blurRad="38100" dist="38100" dir="2700000" algn="tl">
                    <a:srgbClr val="000000">
                      <a:alpha val="43137"/>
                    </a:srgbClr>
                  </a:outerShdw>
                </a:effectLst>
              </a:rPr>
              <a:t>How to drive </a:t>
            </a:r>
            <a:r>
              <a:rPr lang="it-IT" sz="3600" i="1" dirty="0" err="1">
                <a:effectLst>
                  <a:outerShdw blurRad="38100" dist="38100" dir="2700000" algn="tl">
                    <a:srgbClr val="000000">
                      <a:alpha val="43137"/>
                    </a:srgbClr>
                  </a:outerShdw>
                </a:effectLst>
              </a:rPr>
              <a:t>leds</a:t>
            </a:r>
            <a:endParaRPr lang="it-IT" sz="3600" i="1"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1A5063BC-B382-4549-ADDC-CDB917F8C81A}"/>
              </a:ext>
            </a:extLst>
          </p:cNvPr>
          <p:cNvSpPr>
            <a:spLocks noGrp="1"/>
          </p:cNvSpPr>
          <p:nvPr>
            <p:ph idx="1"/>
          </p:nvPr>
        </p:nvSpPr>
        <p:spPr>
          <a:xfrm>
            <a:off x="838200" y="1825625"/>
            <a:ext cx="5808785" cy="4351338"/>
          </a:xfrm>
        </p:spPr>
        <p:txBody>
          <a:bodyPr>
            <a:normAutofit/>
          </a:bodyPr>
          <a:lstStyle/>
          <a:p>
            <a:r>
              <a:rPr lang="it-IT" sz="2000" dirty="0" err="1"/>
              <a:t>We</a:t>
            </a:r>
            <a:r>
              <a:rPr lang="it-IT" sz="2000" dirty="0"/>
              <a:t> </a:t>
            </a:r>
            <a:r>
              <a:rPr lang="it-IT" sz="2000" dirty="0" err="1"/>
              <a:t>used</a:t>
            </a:r>
            <a:r>
              <a:rPr lang="it-IT" sz="2000" dirty="0"/>
              <a:t> a </a:t>
            </a:r>
            <a:r>
              <a:rPr lang="it-IT" sz="2000" dirty="0" err="1"/>
              <a:t>Raspberry</a:t>
            </a:r>
            <a:r>
              <a:rPr lang="it-IT" sz="2000" dirty="0"/>
              <a:t> PI ( B model ) </a:t>
            </a:r>
            <a:r>
              <a:rPr lang="it-IT" sz="2000" dirty="0" err="1"/>
              <a:t>as</a:t>
            </a:r>
            <a:r>
              <a:rPr lang="it-IT" sz="2000" dirty="0"/>
              <a:t> Micro-controller.</a:t>
            </a:r>
          </a:p>
          <a:p>
            <a:r>
              <a:rPr lang="it-IT" sz="2000" dirty="0"/>
              <a:t>To drive a single led </a:t>
            </a:r>
            <a:r>
              <a:rPr lang="it-IT" sz="2000" dirty="0" err="1"/>
              <a:t>we</a:t>
            </a:r>
            <a:r>
              <a:rPr lang="it-IT" sz="2000" dirty="0"/>
              <a:t> </a:t>
            </a:r>
            <a:r>
              <a:rPr lang="it-IT" sz="2000" dirty="0" err="1"/>
              <a:t>chose</a:t>
            </a:r>
            <a:r>
              <a:rPr lang="it-IT" sz="2000" dirty="0"/>
              <a:t> a buffer in an Open </a:t>
            </a:r>
            <a:r>
              <a:rPr lang="it-IT" sz="2000" dirty="0" err="1"/>
              <a:t>Emitter</a:t>
            </a:r>
            <a:r>
              <a:rPr lang="it-IT" sz="2000" dirty="0"/>
              <a:t> </a:t>
            </a:r>
            <a:r>
              <a:rPr lang="it-IT" sz="2000" dirty="0" err="1"/>
              <a:t>configuration</a:t>
            </a:r>
            <a:r>
              <a:rPr lang="it-IT" sz="2000" dirty="0"/>
              <a:t>, </a:t>
            </a:r>
            <a:r>
              <a:rPr lang="it-IT" sz="2000" dirty="0" err="1"/>
              <a:t>using</a:t>
            </a:r>
            <a:r>
              <a:rPr lang="it-IT" sz="2000" dirty="0"/>
              <a:t> </a:t>
            </a:r>
            <a:r>
              <a:rPr lang="it-IT" sz="2000" i="1" dirty="0" err="1"/>
              <a:t>npn</a:t>
            </a:r>
            <a:r>
              <a:rPr lang="it-IT" sz="2000" i="1" dirty="0"/>
              <a:t> </a:t>
            </a:r>
            <a:r>
              <a:rPr lang="it-IT" sz="2000" dirty="0" err="1"/>
              <a:t>transistors</a:t>
            </a:r>
            <a:r>
              <a:rPr lang="it-IT" sz="2000" dirty="0"/>
              <a:t>. </a:t>
            </a:r>
          </a:p>
          <a:p>
            <a:pPr marL="0" indent="0">
              <a:buNone/>
            </a:pPr>
            <a:r>
              <a:rPr lang="it-IT" sz="2000" dirty="0" err="1"/>
              <a:t>Now</a:t>
            </a:r>
            <a:r>
              <a:rPr lang="it-IT" sz="2000" dirty="0"/>
              <a:t> </a:t>
            </a:r>
            <a:r>
              <a:rPr lang="it-IT" sz="2000" dirty="0" err="1"/>
              <a:t>we</a:t>
            </a:r>
            <a:r>
              <a:rPr lang="it-IT" sz="2000" dirty="0"/>
              <a:t> can switch a led, the </a:t>
            </a:r>
            <a:r>
              <a:rPr lang="it-IT" sz="2000" i="1" dirty="0" err="1"/>
              <a:t>npn</a:t>
            </a:r>
            <a:r>
              <a:rPr lang="it-IT" sz="2000" dirty="0"/>
              <a:t> </a:t>
            </a:r>
            <a:r>
              <a:rPr lang="it-IT" sz="2000" dirty="0" err="1"/>
              <a:t>works</a:t>
            </a:r>
            <a:r>
              <a:rPr lang="it-IT" sz="2000" dirty="0"/>
              <a:t> in </a:t>
            </a:r>
            <a:r>
              <a:rPr lang="it-IT" sz="2000" i="1" dirty="0" err="1"/>
              <a:t>saturation</a:t>
            </a:r>
            <a:r>
              <a:rPr lang="it-IT" sz="2000" dirty="0"/>
              <a:t> (ON) and in </a:t>
            </a:r>
            <a:r>
              <a:rPr lang="it-IT" sz="2000" i="1" dirty="0" err="1"/>
              <a:t>interdiction</a:t>
            </a:r>
            <a:r>
              <a:rPr lang="it-IT" sz="2000" dirty="0"/>
              <a:t> (OFF) mode.</a:t>
            </a:r>
          </a:p>
        </p:txBody>
      </p:sp>
      <p:sp>
        <p:nvSpPr>
          <p:cNvPr id="4" name="Segnaposto data 3">
            <a:extLst>
              <a:ext uri="{FF2B5EF4-FFF2-40B4-BE49-F238E27FC236}">
                <a16:creationId xmlns:a16="http://schemas.microsoft.com/office/drawing/2014/main" id="{C82FD4AC-522E-44DE-9208-3883262F5E95}"/>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DE8D4D98-038B-4DB7-82DF-28CB1DE2784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F4817300-67EF-433E-83DE-D1B6490EEC0B}"/>
              </a:ext>
            </a:extLst>
          </p:cNvPr>
          <p:cNvSpPr>
            <a:spLocks noGrp="1"/>
          </p:cNvSpPr>
          <p:nvPr>
            <p:ph type="sldNum" sz="quarter" idx="12"/>
          </p:nvPr>
        </p:nvSpPr>
        <p:spPr/>
        <p:txBody>
          <a:bodyPr/>
          <a:lstStyle/>
          <a:p>
            <a:fld id="{A27405AD-269E-48FA-B749-A0B803F8320C}" type="slidenum">
              <a:rPr lang="it-IT" smtClean="0"/>
              <a:t>34</a:t>
            </a:fld>
            <a:endParaRPr lang="it-IT"/>
          </a:p>
        </p:txBody>
      </p:sp>
      <p:pic>
        <p:nvPicPr>
          <p:cNvPr id="8" name="Immagine 7">
            <a:extLst>
              <a:ext uri="{FF2B5EF4-FFF2-40B4-BE49-F238E27FC236}">
                <a16:creationId xmlns:a16="http://schemas.microsoft.com/office/drawing/2014/main" id="{8A0ED83C-41D9-46EE-87A3-DD789B8634C4}"/>
              </a:ext>
            </a:extLst>
          </p:cNvPr>
          <p:cNvPicPr>
            <a:picLocks noChangeAspect="1"/>
          </p:cNvPicPr>
          <p:nvPr/>
        </p:nvPicPr>
        <p:blipFill rotWithShape="1">
          <a:blip r:embed="rId2">
            <a:extLst>
              <a:ext uri="{28A0092B-C50C-407E-A947-70E740481C1C}">
                <a14:useLocalDpi xmlns:a14="http://schemas.microsoft.com/office/drawing/2010/main" val="0"/>
              </a:ext>
            </a:extLst>
          </a:blip>
          <a:srcRect l="9925" t="15151" r="12724" b="13994"/>
          <a:stretch/>
        </p:blipFill>
        <p:spPr>
          <a:xfrm>
            <a:off x="6726000" y="1266825"/>
            <a:ext cx="4676776" cy="2524125"/>
          </a:xfrm>
          <a:prstGeom prst="rect">
            <a:avLst/>
          </a:prstGeom>
        </p:spPr>
      </p:pic>
      <p:pic>
        <p:nvPicPr>
          <p:cNvPr id="10" name="Immagine 9">
            <a:extLst>
              <a:ext uri="{FF2B5EF4-FFF2-40B4-BE49-F238E27FC236}">
                <a16:creationId xmlns:a16="http://schemas.microsoft.com/office/drawing/2014/main" id="{6CA9A489-B60B-463F-9F07-E4B02A720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419" y="3752096"/>
            <a:ext cx="4429125" cy="2739210"/>
          </a:xfrm>
          <a:prstGeom prst="rect">
            <a:avLst/>
          </a:prstGeom>
        </p:spPr>
      </p:pic>
      <p:pic>
        <p:nvPicPr>
          <p:cNvPr id="12" name="Immagine 11">
            <a:extLst>
              <a:ext uri="{FF2B5EF4-FFF2-40B4-BE49-F238E27FC236}">
                <a16:creationId xmlns:a16="http://schemas.microsoft.com/office/drawing/2014/main" id="{D8879189-FD77-4ADE-826A-EFAC5093CE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5151" y="3998931"/>
            <a:ext cx="4198145" cy="617019"/>
          </a:xfrm>
          <a:prstGeom prst="rect">
            <a:avLst/>
          </a:prstGeom>
        </p:spPr>
      </p:pic>
      <p:sp>
        <p:nvSpPr>
          <p:cNvPr id="14" name="Rettangolo 13">
            <a:extLst>
              <a:ext uri="{FF2B5EF4-FFF2-40B4-BE49-F238E27FC236}">
                <a16:creationId xmlns:a16="http://schemas.microsoft.com/office/drawing/2014/main" id="{5484DADD-FD29-48E7-B37B-9FFFAF51B840}"/>
              </a:ext>
            </a:extLst>
          </p:cNvPr>
          <p:cNvSpPr/>
          <p:nvPr/>
        </p:nvSpPr>
        <p:spPr>
          <a:xfrm>
            <a:off x="2981817" y="4442820"/>
            <a:ext cx="710331" cy="236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7" name="Connettore diritto 16">
            <a:extLst>
              <a:ext uri="{FF2B5EF4-FFF2-40B4-BE49-F238E27FC236}">
                <a16:creationId xmlns:a16="http://schemas.microsoft.com/office/drawing/2014/main" id="{8398A1F3-F9C9-4E3E-A20F-03FAF40AFECC}"/>
              </a:ext>
            </a:extLst>
          </p:cNvPr>
          <p:cNvCxnSpPr>
            <a:cxnSpLocks/>
          </p:cNvCxnSpPr>
          <p:nvPr/>
        </p:nvCxnSpPr>
        <p:spPr>
          <a:xfrm>
            <a:off x="3838021" y="3976810"/>
            <a:ext cx="841498"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Immagine 21">
            <a:extLst>
              <a:ext uri="{FF2B5EF4-FFF2-40B4-BE49-F238E27FC236}">
                <a16:creationId xmlns:a16="http://schemas.microsoft.com/office/drawing/2014/main" id="{03A9D591-DE6E-4F14-87B9-CD6201E45E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190873" y="4293347"/>
            <a:ext cx="395644" cy="826124"/>
          </a:xfrm>
          <a:prstGeom prst="rect">
            <a:avLst/>
          </a:prstGeom>
        </p:spPr>
      </p:pic>
      <p:sp>
        <p:nvSpPr>
          <p:cNvPr id="23" name="Rettangolo 22">
            <a:extLst>
              <a:ext uri="{FF2B5EF4-FFF2-40B4-BE49-F238E27FC236}">
                <a16:creationId xmlns:a16="http://schemas.microsoft.com/office/drawing/2014/main" id="{56F544D9-4674-4402-B759-1CBB6FE97361}"/>
              </a:ext>
            </a:extLst>
          </p:cNvPr>
          <p:cNvSpPr/>
          <p:nvPr/>
        </p:nvSpPr>
        <p:spPr>
          <a:xfrm>
            <a:off x="3054648" y="4044279"/>
            <a:ext cx="1011973" cy="476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Rb</a:t>
            </a:r>
            <a:endParaRPr lang="it-IT" dirty="0">
              <a:solidFill>
                <a:schemeClr val="tx1"/>
              </a:solidFill>
            </a:endParaRPr>
          </a:p>
        </p:txBody>
      </p:sp>
      <p:sp>
        <p:nvSpPr>
          <p:cNvPr id="24" name="CasellaDiTesto 23">
            <a:extLst>
              <a:ext uri="{FF2B5EF4-FFF2-40B4-BE49-F238E27FC236}">
                <a16:creationId xmlns:a16="http://schemas.microsoft.com/office/drawing/2014/main" id="{EA1E9CFD-0E8A-4C8A-A0B8-63E7C91122C3}"/>
              </a:ext>
            </a:extLst>
          </p:cNvPr>
          <p:cNvSpPr txBox="1"/>
          <p:nvPr/>
        </p:nvSpPr>
        <p:spPr>
          <a:xfrm>
            <a:off x="6096000" y="4885019"/>
            <a:ext cx="3900854" cy="646331"/>
          </a:xfrm>
          <a:prstGeom prst="rect">
            <a:avLst/>
          </a:prstGeom>
          <a:noFill/>
        </p:spPr>
        <p:txBody>
          <a:bodyPr wrap="square" rtlCol="0">
            <a:spAutoFit/>
          </a:bodyPr>
          <a:lstStyle/>
          <a:p>
            <a:r>
              <a:rPr lang="it-IT" dirty="0" err="1"/>
              <a:t>Rb</a:t>
            </a:r>
            <a:r>
              <a:rPr lang="it-IT" dirty="0"/>
              <a:t> = 1 </a:t>
            </a:r>
            <a:r>
              <a:rPr lang="it-IT" dirty="0" err="1"/>
              <a:t>Kohm</a:t>
            </a:r>
            <a:r>
              <a:rPr lang="it-IT" dirty="0"/>
              <a:t>  </a:t>
            </a:r>
          </a:p>
          <a:p>
            <a:r>
              <a:rPr lang="it-IT" dirty="0"/>
              <a:t>( </a:t>
            </a:r>
            <a:r>
              <a:rPr lang="it-IT" dirty="0" err="1"/>
              <a:t>it</a:t>
            </a:r>
            <a:r>
              <a:rPr lang="it-IT" dirty="0"/>
              <a:t> </a:t>
            </a:r>
            <a:r>
              <a:rPr lang="it-IT" dirty="0" err="1"/>
              <a:t>is</a:t>
            </a:r>
            <a:r>
              <a:rPr lang="it-IT" dirty="0"/>
              <a:t> </a:t>
            </a:r>
            <a:r>
              <a:rPr lang="it-IT" dirty="0" err="1"/>
              <a:t>used</a:t>
            </a:r>
            <a:r>
              <a:rPr lang="it-IT" dirty="0"/>
              <a:t> </a:t>
            </a:r>
            <a:r>
              <a:rPr lang="it-IT" dirty="0" err="1"/>
              <a:t>as</a:t>
            </a:r>
            <a:r>
              <a:rPr lang="it-IT" dirty="0"/>
              <a:t> </a:t>
            </a:r>
            <a:r>
              <a:rPr lang="it-IT" dirty="0" err="1"/>
              <a:t>protection</a:t>
            </a:r>
            <a:r>
              <a:rPr lang="it-IT" dirty="0"/>
              <a:t> )</a:t>
            </a:r>
          </a:p>
        </p:txBody>
      </p:sp>
    </p:spTree>
    <p:extLst>
      <p:ext uri="{BB962C8B-B14F-4D97-AF65-F5344CB8AC3E}">
        <p14:creationId xmlns:p14="http://schemas.microsoft.com/office/powerpoint/2010/main" val="6689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86008E-86C9-43CB-8BC2-7813191C8539}"/>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Color set up</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6B29E15C-FAF1-4133-BA40-65E4C5E42E35}"/>
                  </a:ext>
                </a:extLst>
              </p:cNvPr>
              <p:cNvSpPr>
                <a:spLocks noGrp="1"/>
              </p:cNvSpPr>
              <p:nvPr>
                <p:ph idx="1"/>
              </p:nvPr>
            </p:nvSpPr>
            <p:spPr>
              <a:xfrm>
                <a:off x="838200" y="1825625"/>
                <a:ext cx="10515600" cy="2060721"/>
              </a:xfrm>
            </p:spPr>
            <p:txBody>
              <a:bodyPr>
                <a:normAutofit/>
              </a:bodyPr>
              <a:lstStyle/>
              <a:p>
                <a:r>
                  <a:rPr lang="it-IT" sz="2000" dirty="0"/>
                  <a:t>To </a:t>
                </a:r>
                <a:r>
                  <a:rPr lang="it-IT" sz="2000" dirty="0" err="1"/>
                  <a:t>change</a:t>
                </a:r>
                <a:r>
                  <a:rPr lang="it-IT" sz="2000" dirty="0"/>
                  <a:t> color </a:t>
                </a:r>
                <a:r>
                  <a:rPr lang="it-IT" sz="2000" dirty="0" err="1"/>
                  <a:t>we</a:t>
                </a:r>
                <a:r>
                  <a:rPr lang="it-IT" sz="2000" dirty="0"/>
                  <a:t> </a:t>
                </a:r>
                <a:r>
                  <a:rPr lang="it-IT" sz="2000" dirty="0" err="1"/>
                  <a:t>need</a:t>
                </a:r>
                <a:r>
                  <a:rPr lang="it-IT" sz="2000" dirty="0"/>
                  <a:t> to </a:t>
                </a:r>
                <a:r>
                  <a:rPr lang="it-IT" sz="2000" dirty="0" err="1"/>
                  <a:t>change</a:t>
                </a:r>
                <a:r>
                  <a:rPr lang="it-IT" sz="2000" dirty="0"/>
                  <a:t> the </a:t>
                </a:r>
                <a:r>
                  <a:rPr lang="it-IT" sz="2000" dirty="0" err="1"/>
                  <a:t>brightness</a:t>
                </a:r>
                <a:r>
                  <a:rPr lang="it-IT" sz="2000" dirty="0"/>
                  <a:t> of </a:t>
                </a:r>
                <a:r>
                  <a:rPr lang="it-IT" sz="2000" dirty="0" err="1"/>
                  <a:t>each</a:t>
                </a:r>
                <a:r>
                  <a:rPr lang="it-IT" sz="2000" dirty="0"/>
                  <a:t> led </a:t>
                </a:r>
                <a:r>
                  <a:rPr lang="it-IT" sz="2000" dirty="0" err="1"/>
                  <a:t>thank</a:t>
                </a:r>
                <a:r>
                  <a:rPr lang="it-IT" sz="2000" dirty="0"/>
                  <a:t> to the </a:t>
                </a:r>
                <a:r>
                  <a:rPr lang="it-IT" sz="2000" dirty="0" err="1"/>
                  <a:t>provided</a:t>
                </a:r>
                <a:r>
                  <a:rPr lang="it-IT" sz="2000" dirty="0"/>
                  <a:t> power from micro-controller.</a:t>
                </a:r>
              </a:p>
              <a:p>
                <a:r>
                  <a:rPr lang="it-IT" sz="2000" i="1" dirty="0" err="1">
                    <a:solidFill>
                      <a:schemeClr val="accent1"/>
                    </a:solidFill>
                  </a:rPr>
                  <a:t>Pulse</a:t>
                </a:r>
                <a:r>
                  <a:rPr lang="it-IT" sz="2000" i="1" dirty="0">
                    <a:solidFill>
                      <a:schemeClr val="accent1"/>
                    </a:solidFill>
                  </a:rPr>
                  <a:t> </a:t>
                </a:r>
                <a:r>
                  <a:rPr lang="it-IT" sz="2000" i="1" dirty="0" err="1">
                    <a:solidFill>
                      <a:schemeClr val="accent1"/>
                    </a:solidFill>
                  </a:rPr>
                  <a:t>Width</a:t>
                </a:r>
                <a:r>
                  <a:rPr lang="it-IT" sz="2000" i="1" dirty="0">
                    <a:solidFill>
                      <a:schemeClr val="accent1"/>
                    </a:solidFill>
                  </a:rPr>
                  <a:t> </a:t>
                </a:r>
                <a:r>
                  <a:rPr lang="it-IT" sz="2000" i="1" dirty="0" err="1">
                    <a:solidFill>
                      <a:schemeClr val="accent1"/>
                    </a:solidFill>
                  </a:rPr>
                  <a:t>Modulation</a:t>
                </a:r>
                <a:r>
                  <a:rPr lang="it-IT" sz="2000" i="1" dirty="0">
                    <a:solidFill>
                      <a:schemeClr val="accent1"/>
                    </a:solidFill>
                  </a:rPr>
                  <a:t> </a:t>
                </a:r>
                <a:r>
                  <a:rPr lang="it-IT" sz="2000" dirty="0"/>
                  <a:t>( PWM ) :  </a:t>
                </a:r>
                <a:r>
                  <a:rPr lang="it-IT" sz="2000" dirty="0" err="1"/>
                  <a:t>we</a:t>
                </a:r>
                <a:r>
                  <a:rPr lang="it-IT" sz="2000" dirty="0"/>
                  <a:t> </a:t>
                </a:r>
                <a:r>
                  <a:rPr lang="it-IT" sz="2000" dirty="0" err="1"/>
                  <a:t>vary</a:t>
                </a:r>
                <a:r>
                  <a:rPr lang="it-IT" sz="2000" dirty="0"/>
                  <a:t> the Duty </a:t>
                </a:r>
                <a:r>
                  <a:rPr lang="it-IT" sz="2000" dirty="0" err="1"/>
                  <a:t>Cycle</a:t>
                </a:r>
                <a:r>
                  <a:rPr lang="it-IT" sz="2000" dirty="0"/>
                  <a:t> of the </a:t>
                </a:r>
                <a:r>
                  <a:rPr lang="it-IT" sz="2000" dirty="0" err="1"/>
                  <a:t>square</a:t>
                </a:r>
                <a:r>
                  <a:rPr lang="it-IT" sz="2000" dirty="0"/>
                  <a:t> </a:t>
                </a:r>
                <a:r>
                  <a:rPr lang="it-IT" sz="2000" dirty="0" err="1"/>
                  <a:t>waveform</a:t>
                </a:r>
                <a:r>
                  <a:rPr lang="it-IT" sz="2000" dirty="0"/>
                  <a:t> to </a:t>
                </a:r>
                <a:r>
                  <a:rPr lang="it-IT" sz="2000" dirty="0" err="1"/>
                  <a:t>change</a:t>
                </a:r>
                <a:r>
                  <a:rPr lang="it-IT" sz="2000" dirty="0"/>
                  <a:t> the </a:t>
                </a:r>
                <a:r>
                  <a:rPr lang="it-IT" sz="1800" dirty="0" err="1"/>
                  <a:t>brightness</a:t>
                </a:r>
                <a:r>
                  <a:rPr lang="it-IT" sz="1800" dirty="0"/>
                  <a:t>.</a:t>
                </a:r>
                <a:endParaRPr lang="it-IT" sz="1851" dirty="0"/>
              </a:p>
              <a:p>
                <a:pPr marL="0" indent="0">
                  <a:buNone/>
                </a:pPr>
                <a:r>
                  <a:rPr lang="it-IT" sz="2000" dirty="0"/>
                  <a:t>    </a:t>
                </a:r>
                <a:r>
                  <a:rPr lang="it-IT" sz="2000" dirty="0">
                    <a:solidFill>
                      <a:schemeClr val="accent1"/>
                    </a:solidFill>
                  </a:rPr>
                  <a:t>  </a:t>
                </a:r>
                <a14:m>
                  <m:oMath xmlns:m="http://schemas.openxmlformats.org/officeDocument/2006/math">
                    <m:r>
                      <a:rPr lang="it-IT" sz="1900" i="1" dirty="0" smtClean="0">
                        <a:solidFill>
                          <a:schemeClr val="accent1"/>
                        </a:solidFill>
                        <a:latin typeface="Cambria Math" panose="02040503050406030204" pitchFamily="18" charset="0"/>
                      </a:rPr>
                      <m:t>𝐷𝑐</m:t>
                    </m:r>
                    <m:r>
                      <a:rPr lang="it-IT" sz="1900" i="1" dirty="0" smtClean="0">
                        <a:solidFill>
                          <a:schemeClr val="accent1"/>
                        </a:solidFill>
                        <a:latin typeface="Cambria Math" panose="02040503050406030204" pitchFamily="18" charset="0"/>
                      </a:rPr>
                      <m:t>=</m:t>
                    </m:r>
                    <m:d>
                      <m:dPr>
                        <m:ctrlPr>
                          <a:rPr lang="it-IT" sz="1900" b="0" i="1" dirty="0" smtClean="0">
                            <a:solidFill>
                              <a:schemeClr val="accent1"/>
                            </a:solidFill>
                            <a:latin typeface="Cambria Math" panose="02040503050406030204" pitchFamily="18" charset="0"/>
                          </a:rPr>
                        </m:ctrlPr>
                      </m:dPr>
                      <m:e>
                        <m:f>
                          <m:fPr>
                            <m:ctrlPr>
                              <a:rPr lang="it-IT" sz="1900" i="1" dirty="0" smtClean="0">
                                <a:solidFill>
                                  <a:schemeClr val="accent1"/>
                                </a:solidFill>
                                <a:latin typeface="Cambria Math" panose="02040503050406030204" pitchFamily="18" charset="0"/>
                              </a:rPr>
                            </m:ctrlPr>
                          </m:fPr>
                          <m:num>
                            <m:r>
                              <a:rPr lang="it-IT" sz="1900" i="1" dirty="0" err="1" smtClean="0">
                                <a:solidFill>
                                  <a:schemeClr val="accent1"/>
                                </a:solidFill>
                                <a:latin typeface="Cambria Math" panose="02040503050406030204" pitchFamily="18" charset="0"/>
                              </a:rPr>
                              <m:t>𝑇h</m:t>
                            </m:r>
                          </m:num>
                          <m:den>
                            <m:r>
                              <a:rPr lang="it-IT" sz="1900" i="1" dirty="0" smtClean="0">
                                <a:solidFill>
                                  <a:schemeClr val="accent1"/>
                                </a:solidFill>
                                <a:latin typeface="Cambria Math" panose="02040503050406030204" pitchFamily="18" charset="0"/>
                              </a:rPr>
                              <m:t>𝑇</m:t>
                            </m:r>
                          </m:den>
                        </m:f>
                      </m:e>
                    </m:d>
                    <m:r>
                      <a:rPr lang="it-IT" sz="1900" b="0" i="1" dirty="0" smtClean="0">
                        <a:solidFill>
                          <a:schemeClr val="accent1"/>
                        </a:solidFill>
                        <a:latin typeface="Cambria Math" panose="02040503050406030204" pitchFamily="18" charset="0"/>
                      </a:rPr>
                      <m:t>∗100</m:t>
                    </m:r>
                  </m:oMath>
                </a14:m>
                <a:r>
                  <a:rPr lang="it-IT" sz="1400" dirty="0">
                    <a:solidFill>
                      <a:schemeClr val="accent1"/>
                    </a:solidFill>
                  </a:rPr>
                  <a:t>      </a:t>
                </a:r>
                <a14:m>
                  <m:oMath xmlns:m="http://schemas.openxmlformats.org/officeDocument/2006/math">
                    <m:r>
                      <a:rPr lang="it-IT" sz="1800" b="0" i="0" smtClean="0">
                        <a:solidFill>
                          <a:schemeClr val="accent1"/>
                        </a:solidFill>
                        <a:latin typeface="Cambria Math" panose="02040503050406030204" pitchFamily="18" charset="0"/>
                        <a:ea typeface="Cambria Math" panose="02040503050406030204" pitchFamily="18" charset="0"/>
                      </a:rPr>
                      <m:t> </m:t>
                    </m:r>
                    <m:r>
                      <m:rPr>
                        <m:sty m:val="p"/>
                      </m:rPr>
                      <a:rPr lang="it-IT" sz="1800" b="0" i="0" smtClean="0">
                        <a:solidFill>
                          <a:schemeClr val="accent1"/>
                        </a:solidFill>
                        <a:latin typeface="Cambria Math" panose="02040503050406030204" pitchFamily="18" charset="0"/>
                        <a:ea typeface="Cambria Math" panose="02040503050406030204" pitchFamily="18" charset="0"/>
                      </a:rPr>
                      <m:t>P</m:t>
                    </m:r>
                    <m:r>
                      <a:rPr lang="it-IT" sz="1800" i="1" smtClean="0">
                        <a:solidFill>
                          <a:schemeClr val="accent1"/>
                        </a:solidFill>
                        <a:latin typeface="Cambria Math" panose="02040503050406030204" pitchFamily="18" charset="0"/>
                        <a:ea typeface="Cambria Math" panose="02040503050406030204" pitchFamily="18" charset="0"/>
                      </a:rPr>
                      <m:t>∝</m:t>
                    </m:r>
                    <m:r>
                      <a:rPr lang="it-IT" sz="1800" b="0" i="1" smtClean="0">
                        <a:solidFill>
                          <a:schemeClr val="accent1"/>
                        </a:solidFill>
                        <a:latin typeface="Cambria Math" panose="02040503050406030204" pitchFamily="18" charset="0"/>
                        <a:ea typeface="Cambria Math" panose="02040503050406030204" pitchFamily="18" charset="0"/>
                      </a:rPr>
                      <m:t>𝑉𝑒𝑓𝑓</m:t>
                    </m:r>
                    <m:r>
                      <a:rPr lang="it-IT" sz="1800" b="0" i="1" baseline="30000" smtClean="0">
                        <a:solidFill>
                          <a:schemeClr val="accent1"/>
                        </a:solidFill>
                        <a:latin typeface="Cambria Math" panose="02040503050406030204" pitchFamily="18" charset="0"/>
                        <a:ea typeface="Cambria Math" panose="02040503050406030204" pitchFamily="18" charset="0"/>
                      </a:rPr>
                      <m:t>2 </m:t>
                    </m:r>
                  </m:oMath>
                </a14:m>
                <a:r>
                  <a:rPr lang="it-IT" sz="1800" dirty="0">
                    <a:solidFill>
                      <a:schemeClr val="accent1"/>
                    </a:solidFill>
                  </a:rPr>
                  <a:t> </a:t>
                </a:r>
                <a14:m>
                  <m:oMath xmlns:m="http://schemas.openxmlformats.org/officeDocument/2006/math">
                    <m:r>
                      <a:rPr lang="it-IT" sz="1800" b="0" i="1" dirty="0" smtClean="0">
                        <a:solidFill>
                          <a:schemeClr val="accent1"/>
                        </a:solidFill>
                        <a:latin typeface="Cambria Math" panose="02040503050406030204" pitchFamily="18" charset="0"/>
                      </a:rPr>
                      <m:t>=</m:t>
                    </m:r>
                    <m:d>
                      <m:dPr>
                        <m:ctrlPr>
                          <a:rPr lang="it-IT" sz="1800" b="0" i="1" dirty="0" smtClean="0">
                            <a:solidFill>
                              <a:schemeClr val="accent1"/>
                            </a:solidFill>
                            <a:latin typeface="Cambria Math" panose="02040503050406030204" pitchFamily="18" charset="0"/>
                          </a:rPr>
                        </m:ctrlPr>
                      </m:dPr>
                      <m:e>
                        <m:f>
                          <m:fPr>
                            <m:ctrlPr>
                              <a:rPr lang="it-IT" sz="1800" b="0" i="1" dirty="0" smtClean="0">
                                <a:solidFill>
                                  <a:schemeClr val="accent1"/>
                                </a:solidFill>
                                <a:latin typeface="Cambria Math" panose="02040503050406030204" pitchFamily="18" charset="0"/>
                              </a:rPr>
                            </m:ctrlPr>
                          </m:fPr>
                          <m:num>
                            <m:r>
                              <a:rPr lang="it-IT" sz="1800" b="0" i="1" dirty="0" smtClean="0">
                                <a:solidFill>
                                  <a:schemeClr val="accent1"/>
                                </a:solidFill>
                                <a:latin typeface="Cambria Math" panose="02040503050406030204" pitchFamily="18" charset="0"/>
                              </a:rPr>
                              <m:t>1</m:t>
                            </m:r>
                          </m:num>
                          <m:den>
                            <m:r>
                              <a:rPr lang="it-IT" sz="1800" b="0" i="1" dirty="0" smtClean="0">
                                <a:solidFill>
                                  <a:schemeClr val="accent1"/>
                                </a:solidFill>
                                <a:latin typeface="Cambria Math" panose="02040503050406030204" pitchFamily="18" charset="0"/>
                              </a:rPr>
                              <m:t>𝑇</m:t>
                            </m:r>
                          </m:den>
                        </m:f>
                      </m:e>
                    </m:d>
                    <m:r>
                      <a:rPr lang="it-IT" sz="1800" b="0" i="1" dirty="0" smtClean="0">
                        <a:solidFill>
                          <a:schemeClr val="accent1"/>
                        </a:solidFill>
                        <a:latin typeface="Cambria Math" panose="02040503050406030204" pitchFamily="18" charset="0"/>
                      </a:rPr>
                      <m:t>∗</m:t>
                    </m:r>
                    <m:nary>
                      <m:naryPr>
                        <m:limLoc m:val="undOvr"/>
                        <m:ctrlPr>
                          <a:rPr lang="it-IT" sz="1800" b="0" i="1" dirty="0" smtClean="0">
                            <a:solidFill>
                              <a:schemeClr val="accent1"/>
                            </a:solidFill>
                            <a:latin typeface="Cambria Math" panose="02040503050406030204" pitchFamily="18" charset="0"/>
                          </a:rPr>
                        </m:ctrlPr>
                      </m:naryPr>
                      <m:sub>
                        <m:r>
                          <m:rPr>
                            <m:brk m:alnAt="24"/>
                          </m:rPr>
                          <a:rPr lang="it-IT" sz="1800" b="0" i="1" dirty="0" smtClean="0">
                            <a:solidFill>
                              <a:schemeClr val="accent1"/>
                            </a:solidFill>
                            <a:latin typeface="Cambria Math" panose="02040503050406030204" pitchFamily="18" charset="0"/>
                          </a:rPr>
                          <m:t>0</m:t>
                        </m:r>
                      </m:sub>
                      <m:sup>
                        <m:r>
                          <a:rPr lang="it-IT" sz="1800" b="0" i="1" dirty="0" smtClean="0">
                            <a:solidFill>
                              <a:schemeClr val="accent1"/>
                            </a:solidFill>
                            <a:latin typeface="Cambria Math" panose="02040503050406030204" pitchFamily="18" charset="0"/>
                          </a:rPr>
                          <m:t>𝑇</m:t>
                        </m:r>
                      </m:sup>
                      <m:e>
                        <m:r>
                          <a:rPr lang="it-IT" sz="1800" b="0" i="1" dirty="0" smtClean="0">
                            <a:solidFill>
                              <a:schemeClr val="accent1"/>
                            </a:solidFill>
                            <a:latin typeface="Cambria Math" panose="02040503050406030204" pitchFamily="18" charset="0"/>
                          </a:rPr>
                          <m:t>𝑣</m:t>
                        </m:r>
                        <m:r>
                          <a:rPr lang="it-IT" sz="1800" b="0" i="1" baseline="30000" dirty="0" smtClean="0">
                            <a:solidFill>
                              <a:schemeClr val="accent1"/>
                            </a:solidFill>
                            <a:latin typeface="Cambria Math" panose="02040503050406030204" pitchFamily="18" charset="0"/>
                          </a:rPr>
                          <m:t>2</m:t>
                        </m:r>
                        <m:d>
                          <m:dPr>
                            <m:ctrlPr>
                              <a:rPr lang="it-IT" sz="1800" b="0" i="1" dirty="0" smtClean="0">
                                <a:solidFill>
                                  <a:schemeClr val="accent1"/>
                                </a:solidFill>
                                <a:latin typeface="Cambria Math" panose="02040503050406030204" pitchFamily="18" charset="0"/>
                              </a:rPr>
                            </m:ctrlPr>
                          </m:dPr>
                          <m:e>
                            <m:r>
                              <a:rPr lang="it-IT" sz="1800" b="0" i="1" dirty="0" smtClean="0">
                                <a:solidFill>
                                  <a:schemeClr val="accent1"/>
                                </a:solidFill>
                                <a:latin typeface="Cambria Math" panose="02040503050406030204" pitchFamily="18" charset="0"/>
                              </a:rPr>
                              <m:t>𝑡</m:t>
                            </m:r>
                          </m:e>
                        </m:d>
                      </m:e>
                    </m:nary>
                    <m:r>
                      <m:rPr>
                        <m:sty m:val="p"/>
                      </m:rPr>
                      <a:rPr lang="it-IT" sz="1800" b="0" i="0" dirty="0" smtClean="0">
                        <a:solidFill>
                          <a:schemeClr val="accent1"/>
                        </a:solidFill>
                        <a:latin typeface="Cambria Math" panose="02040503050406030204" pitchFamily="18" charset="0"/>
                      </a:rPr>
                      <m:t>dt</m:t>
                    </m:r>
                    <m:r>
                      <a:rPr lang="it-IT" sz="1800" b="0" i="0" dirty="0" smtClean="0">
                        <a:solidFill>
                          <a:schemeClr val="accent1"/>
                        </a:solidFill>
                        <a:latin typeface="Cambria Math" panose="02040503050406030204" pitchFamily="18" charset="0"/>
                      </a:rPr>
                      <m:t> </m:t>
                    </m:r>
                  </m:oMath>
                </a14:m>
                <a:r>
                  <a:rPr lang="it-IT" sz="1400" dirty="0">
                    <a:solidFill>
                      <a:schemeClr val="accent1"/>
                    </a:solidFill>
                  </a:rPr>
                  <a:t>    </a:t>
                </a:r>
                <a:r>
                  <a:rPr lang="it-IT" sz="1400" dirty="0"/>
                  <a:t>	</a:t>
                </a:r>
                <a:r>
                  <a:rPr lang="it-IT" sz="1709" dirty="0"/>
                  <a:t>	</a:t>
                </a:r>
                <a:r>
                  <a:rPr lang="it-IT" sz="1400" dirty="0"/>
                  <a:t>                                                      </a:t>
                </a:r>
              </a:p>
            </p:txBody>
          </p:sp>
        </mc:Choice>
        <mc:Fallback>
          <p:sp>
            <p:nvSpPr>
              <p:cNvPr id="3" name="Segnaposto contenuto 2">
                <a:extLst>
                  <a:ext uri="{FF2B5EF4-FFF2-40B4-BE49-F238E27FC236}">
                    <a16:creationId xmlns:a16="http://schemas.microsoft.com/office/drawing/2014/main" id="{6B29E15C-FAF1-4133-BA40-65E4C5E42E35}"/>
                  </a:ext>
                </a:extLst>
              </p:cNvPr>
              <p:cNvSpPr>
                <a:spLocks noGrp="1" noRot="1" noChangeAspect="1" noMove="1" noResize="1" noEditPoints="1" noAdjustHandles="1" noChangeArrowheads="1" noChangeShapeType="1" noTextEdit="1"/>
              </p:cNvSpPr>
              <p:nvPr>
                <p:ph idx="1"/>
              </p:nvPr>
            </p:nvSpPr>
            <p:spPr>
              <a:xfrm>
                <a:off x="838200" y="1825625"/>
                <a:ext cx="10515600" cy="2060721"/>
              </a:xfrm>
              <a:blipFill>
                <a:blip r:embed="rId2"/>
                <a:stretch>
                  <a:fillRect l="-522" t="-2950"/>
                </a:stretch>
              </a:blipFill>
            </p:spPr>
            <p:txBody>
              <a:bodyPr/>
              <a:lstStyle/>
              <a:p>
                <a:r>
                  <a:rPr lang="it-IT">
                    <a:noFill/>
                  </a:rPr>
                  <a:t> </a:t>
                </a:r>
              </a:p>
            </p:txBody>
          </p:sp>
        </mc:Fallback>
      </mc:AlternateContent>
      <p:sp>
        <p:nvSpPr>
          <p:cNvPr id="4" name="Segnaposto data 3">
            <a:extLst>
              <a:ext uri="{FF2B5EF4-FFF2-40B4-BE49-F238E27FC236}">
                <a16:creationId xmlns:a16="http://schemas.microsoft.com/office/drawing/2014/main" id="{D65402FF-93F5-411D-A4CD-9CFBDDDFDEF4}"/>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609597B-7663-4256-8286-0EC81D1460B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362A40D-374C-4A7C-BBA7-E5ECB7950B4E}"/>
              </a:ext>
            </a:extLst>
          </p:cNvPr>
          <p:cNvSpPr>
            <a:spLocks noGrp="1"/>
          </p:cNvSpPr>
          <p:nvPr>
            <p:ph type="sldNum" sz="quarter" idx="12"/>
          </p:nvPr>
        </p:nvSpPr>
        <p:spPr/>
        <p:txBody>
          <a:bodyPr/>
          <a:lstStyle/>
          <a:p>
            <a:fld id="{A27405AD-269E-48FA-B749-A0B803F8320C}" type="slidenum">
              <a:rPr lang="it-IT" smtClean="0"/>
              <a:t>35</a:t>
            </a:fld>
            <a:endParaRPr lang="it-IT"/>
          </a:p>
        </p:txBody>
      </p:sp>
      <p:sp>
        <p:nvSpPr>
          <p:cNvPr id="7" name="Rettangolo 6">
            <a:extLst>
              <a:ext uri="{FF2B5EF4-FFF2-40B4-BE49-F238E27FC236}">
                <a16:creationId xmlns:a16="http://schemas.microsoft.com/office/drawing/2014/main" id="{A2A77863-A241-4B91-B0A9-BD6CC3997292}"/>
              </a:ext>
            </a:extLst>
          </p:cNvPr>
          <p:cNvSpPr/>
          <p:nvPr/>
        </p:nvSpPr>
        <p:spPr>
          <a:xfrm>
            <a:off x="1452324" y="4093552"/>
            <a:ext cx="1169377" cy="18463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µ controller</a:t>
            </a:r>
          </a:p>
        </p:txBody>
      </p:sp>
      <p:pic>
        <p:nvPicPr>
          <p:cNvPr id="11" name="Immagine 10">
            <a:extLst>
              <a:ext uri="{FF2B5EF4-FFF2-40B4-BE49-F238E27FC236}">
                <a16:creationId xmlns:a16="http://schemas.microsoft.com/office/drawing/2014/main" id="{D97CB961-EB94-440D-915E-162CDBD4B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796" y="3611951"/>
            <a:ext cx="1486029" cy="2565011"/>
          </a:xfrm>
          <a:prstGeom prst="rect">
            <a:avLst/>
          </a:prstGeom>
        </p:spPr>
      </p:pic>
      <p:sp>
        <p:nvSpPr>
          <p:cNvPr id="12" name="Rettangolo 11">
            <a:extLst>
              <a:ext uri="{FF2B5EF4-FFF2-40B4-BE49-F238E27FC236}">
                <a16:creationId xmlns:a16="http://schemas.microsoft.com/office/drawing/2014/main" id="{29DE415C-61BC-4F59-97B3-D01914EC6D61}"/>
              </a:ext>
            </a:extLst>
          </p:cNvPr>
          <p:cNvSpPr/>
          <p:nvPr/>
        </p:nvSpPr>
        <p:spPr>
          <a:xfrm>
            <a:off x="4495800" y="5229225"/>
            <a:ext cx="219075" cy="476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F041226A-39E6-4B54-8F9F-B23E7E15282D}"/>
              </a:ext>
            </a:extLst>
          </p:cNvPr>
          <p:cNvSpPr/>
          <p:nvPr/>
        </p:nvSpPr>
        <p:spPr>
          <a:xfrm>
            <a:off x="5213838" y="5398477"/>
            <a:ext cx="1049087" cy="306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7" name="Connettore diritto 16">
            <a:extLst>
              <a:ext uri="{FF2B5EF4-FFF2-40B4-BE49-F238E27FC236}">
                <a16:creationId xmlns:a16="http://schemas.microsoft.com/office/drawing/2014/main" id="{E0032ED5-B4C9-4808-817F-2867A01CC85C}"/>
              </a:ext>
            </a:extLst>
          </p:cNvPr>
          <p:cNvCxnSpPr>
            <a:cxnSpLocks/>
          </p:cNvCxnSpPr>
          <p:nvPr/>
        </p:nvCxnSpPr>
        <p:spPr>
          <a:xfrm flipH="1">
            <a:off x="2630117" y="5532906"/>
            <a:ext cx="23547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ttangolo 20">
            <a:extLst>
              <a:ext uri="{FF2B5EF4-FFF2-40B4-BE49-F238E27FC236}">
                <a16:creationId xmlns:a16="http://schemas.microsoft.com/office/drawing/2014/main" id="{056D9E37-AB01-459B-AB5C-E2B7F2F04978}"/>
              </a:ext>
            </a:extLst>
          </p:cNvPr>
          <p:cNvSpPr/>
          <p:nvPr/>
        </p:nvSpPr>
        <p:spPr>
          <a:xfrm>
            <a:off x="5424854" y="5705468"/>
            <a:ext cx="708323" cy="4714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6969787B-ABD5-4206-93E0-B42CC5D70AD3}"/>
              </a:ext>
            </a:extLst>
          </p:cNvPr>
          <p:cNvSpPr/>
          <p:nvPr/>
        </p:nvSpPr>
        <p:spPr>
          <a:xfrm>
            <a:off x="5697415" y="3938954"/>
            <a:ext cx="435762" cy="306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4084DA6F-1517-450B-882D-29BDAA6B1746}"/>
              </a:ext>
            </a:extLst>
          </p:cNvPr>
          <p:cNvSpPr txBox="1"/>
          <p:nvPr/>
        </p:nvSpPr>
        <p:spPr>
          <a:xfrm>
            <a:off x="6370865" y="3878797"/>
            <a:ext cx="4940484" cy="2431435"/>
          </a:xfrm>
          <a:prstGeom prst="rect">
            <a:avLst/>
          </a:prstGeom>
          <a:noFill/>
        </p:spPr>
        <p:txBody>
          <a:bodyPr wrap="square" rtlCol="0">
            <a:spAutoFit/>
          </a:bodyPr>
          <a:lstStyle/>
          <a:p>
            <a:pPr marL="285750" indent="-285750">
              <a:buFont typeface="Arial" panose="020B0604020202020204" pitchFamily="34" charset="0"/>
              <a:buChar char="•"/>
            </a:pPr>
            <a:r>
              <a:rPr lang="it-IT" sz="2000" dirty="0"/>
              <a:t>NPN </a:t>
            </a:r>
            <a:r>
              <a:rPr lang="it-IT" sz="2000" dirty="0" err="1"/>
              <a:t>used</a:t>
            </a:r>
            <a:r>
              <a:rPr lang="it-IT" sz="2000" dirty="0"/>
              <a:t> </a:t>
            </a:r>
            <a:r>
              <a:rPr lang="it-IT" sz="2000" dirty="0" err="1"/>
              <a:t>as</a:t>
            </a:r>
            <a:r>
              <a:rPr lang="it-IT" sz="2000" dirty="0"/>
              <a:t> buffer in </a:t>
            </a:r>
            <a:r>
              <a:rPr lang="it-IT" sz="2000" i="1" dirty="0"/>
              <a:t>Open </a:t>
            </a:r>
            <a:r>
              <a:rPr lang="it-IT" sz="2000" i="1" dirty="0" err="1"/>
              <a:t>Collector</a:t>
            </a:r>
            <a:r>
              <a:rPr lang="it-IT" sz="2000" i="1" dirty="0"/>
              <a:t> </a:t>
            </a:r>
            <a:r>
              <a:rPr lang="it-IT" sz="2000" i="1" dirty="0" err="1"/>
              <a:t>configuration</a:t>
            </a:r>
            <a:endParaRPr lang="it-IT" sz="2000" i="1" dirty="0"/>
          </a:p>
          <a:p>
            <a:endParaRPr lang="it-IT" sz="2000" dirty="0"/>
          </a:p>
          <a:p>
            <a:pPr marL="285750" indent="-285750">
              <a:buFont typeface="Arial" panose="020B0604020202020204" pitchFamily="34" charset="0"/>
              <a:buChar char="•"/>
            </a:pPr>
            <a:r>
              <a:rPr lang="it-IT" sz="2000" dirty="0" err="1"/>
              <a:t>Raspberry</a:t>
            </a:r>
            <a:r>
              <a:rPr lang="it-IT" sz="2000" dirty="0"/>
              <a:t> PI </a:t>
            </a:r>
            <a:r>
              <a:rPr lang="it-IT" sz="2000" dirty="0" err="1"/>
              <a:t>pinout</a:t>
            </a:r>
            <a:r>
              <a:rPr lang="it-IT" sz="2000" dirty="0"/>
              <a:t>:  - V</a:t>
            </a:r>
            <a:r>
              <a:rPr lang="it-IT" sz="1400" dirty="0"/>
              <a:t>OH</a:t>
            </a:r>
            <a:r>
              <a:rPr lang="it-IT" sz="1600" dirty="0"/>
              <a:t> </a:t>
            </a:r>
            <a:r>
              <a:rPr lang="it-IT" dirty="0"/>
              <a:t>= 3.3 V </a:t>
            </a:r>
            <a:r>
              <a:rPr lang="it-IT" sz="1600" dirty="0"/>
              <a:t> </a:t>
            </a:r>
          </a:p>
          <a:p>
            <a:r>
              <a:rPr lang="it-IT" sz="1600" dirty="0"/>
              <a:t>		               - </a:t>
            </a:r>
            <a:r>
              <a:rPr lang="it-IT" sz="2000" dirty="0"/>
              <a:t>V</a:t>
            </a:r>
            <a:r>
              <a:rPr lang="it-IT" sz="1400" dirty="0"/>
              <a:t>OL</a:t>
            </a:r>
            <a:r>
              <a:rPr lang="it-IT" sz="1600" dirty="0"/>
              <a:t> </a:t>
            </a:r>
            <a:r>
              <a:rPr lang="it-IT" dirty="0"/>
              <a:t>= 0 V</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endParaRPr lang="it-IT" dirty="0"/>
          </a:p>
        </p:txBody>
      </p:sp>
      <p:cxnSp>
        <p:nvCxnSpPr>
          <p:cNvPr id="25" name="Connettore a gomito 24">
            <a:extLst>
              <a:ext uri="{FF2B5EF4-FFF2-40B4-BE49-F238E27FC236}">
                <a16:creationId xmlns:a16="http://schemas.microsoft.com/office/drawing/2014/main" id="{2BF386DF-651E-401B-B7CE-D9A8F6D0249A}"/>
              </a:ext>
            </a:extLst>
          </p:cNvPr>
          <p:cNvCxnSpPr/>
          <p:nvPr/>
        </p:nvCxnSpPr>
        <p:spPr>
          <a:xfrm>
            <a:off x="2804746" y="4888848"/>
            <a:ext cx="509954" cy="31640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ttore a gomito 26">
            <a:extLst>
              <a:ext uri="{FF2B5EF4-FFF2-40B4-BE49-F238E27FC236}">
                <a16:creationId xmlns:a16="http://schemas.microsoft.com/office/drawing/2014/main" id="{3E3A75A6-8B8D-442D-B40D-84F19126C26B}"/>
              </a:ext>
            </a:extLst>
          </p:cNvPr>
          <p:cNvCxnSpPr/>
          <p:nvPr/>
        </p:nvCxnSpPr>
        <p:spPr>
          <a:xfrm>
            <a:off x="3314700" y="4888850"/>
            <a:ext cx="465992" cy="31639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58E6AF04-12A9-4CF2-9549-9187FB27492F}"/>
              </a:ext>
            </a:extLst>
          </p:cNvPr>
          <p:cNvCxnSpPr>
            <a:cxnSpLocks/>
          </p:cNvCxnSpPr>
          <p:nvPr/>
        </p:nvCxnSpPr>
        <p:spPr>
          <a:xfrm flipH="1">
            <a:off x="3314700" y="4888850"/>
            <a:ext cx="1" cy="316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FFDFC56D-9EA4-450D-B609-45EFE9B943F1}"/>
              </a:ext>
            </a:extLst>
          </p:cNvPr>
          <p:cNvCxnSpPr>
            <a:cxnSpLocks/>
          </p:cNvCxnSpPr>
          <p:nvPr/>
        </p:nvCxnSpPr>
        <p:spPr>
          <a:xfrm>
            <a:off x="3151850" y="5532906"/>
            <a:ext cx="11065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ttangolo 38">
            <a:extLst>
              <a:ext uri="{FF2B5EF4-FFF2-40B4-BE49-F238E27FC236}">
                <a16:creationId xmlns:a16="http://schemas.microsoft.com/office/drawing/2014/main" id="{F5A23599-FE30-44DF-81FB-B3B92CD40346}"/>
              </a:ext>
            </a:extLst>
          </p:cNvPr>
          <p:cNvSpPr/>
          <p:nvPr/>
        </p:nvSpPr>
        <p:spPr>
          <a:xfrm>
            <a:off x="4495800" y="4690536"/>
            <a:ext cx="480644" cy="316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1" name="Immagine 40">
            <a:extLst>
              <a:ext uri="{FF2B5EF4-FFF2-40B4-BE49-F238E27FC236}">
                <a16:creationId xmlns:a16="http://schemas.microsoft.com/office/drawing/2014/main" id="{84D3FADA-64D0-4C3F-9CEE-A6B1D7A2E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493298" y="5143387"/>
            <a:ext cx="395644" cy="837834"/>
          </a:xfrm>
          <a:prstGeom prst="rect">
            <a:avLst/>
          </a:prstGeom>
        </p:spPr>
      </p:pic>
      <p:cxnSp>
        <p:nvCxnSpPr>
          <p:cNvPr id="42" name="Connettore a gomito 41">
            <a:extLst>
              <a:ext uri="{FF2B5EF4-FFF2-40B4-BE49-F238E27FC236}">
                <a16:creationId xmlns:a16="http://schemas.microsoft.com/office/drawing/2014/main" id="{D501EC22-5C35-4906-942C-D459A98760E4}"/>
              </a:ext>
            </a:extLst>
          </p:cNvPr>
          <p:cNvCxnSpPr>
            <a:cxnSpLocks/>
          </p:cNvCxnSpPr>
          <p:nvPr/>
        </p:nvCxnSpPr>
        <p:spPr>
          <a:xfrm>
            <a:off x="2964351" y="4409400"/>
            <a:ext cx="509954" cy="31640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ttore a gomito 42">
            <a:extLst>
              <a:ext uri="{FF2B5EF4-FFF2-40B4-BE49-F238E27FC236}">
                <a16:creationId xmlns:a16="http://schemas.microsoft.com/office/drawing/2014/main" id="{AB62D3F1-2185-461D-9990-DA1502114CBD}"/>
              </a:ext>
            </a:extLst>
          </p:cNvPr>
          <p:cNvCxnSpPr>
            <a:cxnSpLocks/>
          </p:cNvCxnSpPr>
          <p:nvPr/>
        </p:nvCxnSpPr>
        <p:spPr>
          <a:xfrm>
            <a:off x="3314700" y="4402991"/>
            <a:ext cx="795337" cy="306472"/>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ttore diritto 43">
            <a:extLst>
              <a:ext uri="{FF2B5EF4-FFF2-40B4-BE49-F238E27FC236}">
                <a16:creationId xmlns:a16="http://schemas.microsoft.com/office/drawing/2014/main" id="{9DD18156-95EB-4168-8E7A-0779317B6250}"/>
              </a:ext>
            </a:extLst>
          </p:cNvPr>
          <p:cNvCxnSpPr>
            <a:cxnSpLocks/>
          </p:cNvCxnSpPr>
          <p:nvPr/>
        </p:nvCxnSpPr>
        <p:spPr>
          <a:xfrm flipH="1">
            <a:off x="3307185" y="4403772"/>
            <a:ext cx="2" cy="316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ttangolo 51">
            <a:extLst>
              <a:ext uri="{FF2B5EF4-FFF2-40B4-BE49-F238E27FC236}">
                <a16:creationId xmlns:a16="http://schemas.microsoft.com/office/drawing/2014/main" id="{E4407959-D989-4AAE-88EE-66DEB739D002}"/>
              </a:ext>
            </a:extLst>
          </p:cNvPr>
          <p:cNvSpPr/>
          <p:nvPr/>
        </p:nvSpPr>
        <p:spPr>
          <a:xfrm>
            <a:off x="3764969" y="4126817"/>
            <a:ext cx="837832" cy="711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t>
            </a:r>
          </a:p>
        </p:txBody>
      </p:sp>
      <p:sp>
        <p:nvSpPr>
          <p:cNvPr id="53" name="Rettangolo 52">
            <a:extLst>
              <a:ext uri="{FF2B5EF4-FFF2-40B4-BE49-F238E27FC236}">
                <a16:creationId xmlns:a16="http://schemas.microsoft.com/office/drawing/2014/main" id="{4E5972E1-0981-43B6-A4C6-FF369DB8EA35}"/>
              </a:ext>
            </a:extLst>
          </p:cNvPr>
          <p:cNvSpPr/>
          <p:nvPr/>
        </p:nvSpPr>
        <p:spPr>
          <a:xfrm>
            <a:off x="3323033" y="4541797"/>
            <a:ext cx="266700" cy="194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5" name="Connettore diritto 54">
            <a:extLst>
              <a:ext uri="{FF2B5EF4-FFF2-40B4-BE49-F238E27FC236}">
                <a16:creationId xmlns:a16="http://schemas.microsoft.com/office/drawing/2014/main" id="{3A859314-C357-44C1-8E82-2609D3BC09CF}"/>
              </a:ext>
            </a:extLst>
          </p:cNvPr>
          <p:cNvCxnSpPr>
            <a:cxnSpLocks/>
          </p:cNvCxnSpPr>
          <p:nvPr/>
        </p:nvCxnSpPr>
        <p:spPr>
          <a:xfrm>
            <a:off x="2803337" y="4412330"/>
            <a:ext cx="2811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B6A383C9-1C9B-4452-B450-6BD84DD79F76}"/>
              </a:ext>
            </a:extLst>
          </p:cNvPr>
          <p:cNvCxnSpPr>
            <a:cxnSpLocks/>
          </p:cNvCxnSpPr>
          <p:nvPr/>
        </p:nvCxnSpPr>
        <p:spPr>
          <a:xfrm>
            <a:off x="2774437" y="4535782"/>
            <a:ext cx="42613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Connettore 2 59">
            <a:extLst>
              <a:ext uri="{FF2B5EF4-FFF2-40B4-BE49-F238E27FC236}">
                <a16:creationId xmlns:a16="http://schemas.microsoft.com/office/drawing/2014/main" id="{223925C2-08AF-4945-AD90-C845036FD908}"/>
              </a:ext>
            </a:extLst>
          </p:cNvPr>
          <p:cNvCxnSpPr>
            <a:cxnSpLocks/>
          </p:cNvCxnSpPr>
          <p:nvPr/>
        </p:nvCxnSpPr>
        <p:spPr>
          <a:xfrm>
            <a:off x="2777769" y="4191072"/>
            <a:ext cx="513634" cy="114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B3E38053-084D-4050-B2B9-4A676ADD07BE}"/>
              </a:ext>
            </a:extLst>
          </p:cNvPr>
          <p:cNvSpPr txBox="1"/>
          <p:nvPr/>
        </p:nvSpPr>
        <p:spPr>
          <a:xfrm>
            <a:off x="2886148" y="3844672"/>
            <a:ext cx="296876" cy="369332"/>
          </a:xfrm>
          <a:prstGeom prst="rect">
            <a:avLst/>
          </a:prstGeom>
          <a:noFill/>
        </p:spPr>
        <p:txBody>
          <a:bodyPr wrap="none" rtlCol="0">
            <a:spAutoFit/>
          </a:bodyPr>
          <a:lstStyle/>
          <a:p>
            <a:r>
              <a:rPr lang="it-IT" dirty="0"/>
              <a:t>T</a:t>
            </a:r>
          </a:p>
        </p:txBody>
      </p:sp>
      <p:sp>
        <p:nvSpPr>
          <p:cNvPr id="72" name="CasellaDiTesto 71">
            <a:extLst>
              <a:ext uri="{FF2B5EF4-FFF2-40B4-BE49-F238E27FC236}">
                <a16:creationId xmlns:a16="http://schemas.microsoft.com/office/drawing/2014/main" id="{D4922A8C-467B-4D3B-B816-922781D7B65B}"/>
              </a:ext>
            </a:extLst>
          </p:cNvPr>
          <p:cNvSpPr txBox="1"/>
          <p:nvPr/>
        </p:nvSpPr>
        <p:spPr>
          <a:xfrm>
            <a:off x="2776032" y="4517685"/>
            <a:ext cx="418704" cy="369332"/>
          </a:xfrm>
          <a:prstGeom prst="rect">
            <a:avLst/>
          </a:prstGeom>
          <a:noFill/>
        </p:spPr>
        <p:txBody>
          <a:bodyPr wrap="none" rtlCol="0">
            <a:spAutoFit/>
          </a:bodyPr>
          <a:lstStyle/>
          <a:p>
            <a:r>
              <a:rPr lang="it-IT" dirty="0" err="1"/>
              <a:t>Th</a:t>
            </a:r>
            <a:endParaRPr lang="it-IT" dirty="0"/>
          </a:p>
        </p:txBody>
      </p:sp>
    </p:spTree>
    <p:extLst>
      <p:ext uri="{BB962C8B-B14F-4D97-AF65-F5344CB8AC3E}">
        <p14:creationId xmlns:p14="http://schemas.microsoft.com/office/powerpoint/2010/main" val="327406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8444F3-D1D3-4C76-9D42-EC947987181D}"/>
              </a:ext>
            </a:extLst>
          </p:cNvPr>
          <p:cNvSpPr>
            <a:spLocks noGrp="1"/>
          </p:cNvSpPr>
          <p:nvPr>
            <p:ph type="title"/>
          </p:nvPr>
        </p:nvSpPr>
        <p:spPr/>
        <p:txBody>
          <a:bodyPr>
            <a:normAutofit/>
          </a:bodyPr>
          <a:lstStyle/>
          <a:p>
            <a:r>
              <a:rPr lang="it-IT" sz="4000" dirty="0">
                <a:effectLst>
                  <a:outerShdw blurRad="38100" dist="38100" dir="2700000" algn="tl">
                    <a:srgbClr val="000000">
                      <a:alpha val="43137"/>
                    </a:srgbClr>
                  </a:outerShdw>
                </a:effectLst>
              </a:rPr>
              <a:t>General </a:t>
            </a:r>
            <a:r>
              <a:rPr lang="it-IT" sz="4000" dirty="0" err="1">
                <a:effectLst>
                  <a:outerShdw blurRad="38100" dist="38100" dir="2700000" algn="tl">
                    <a:srgbClr val="000000">
                      <a:alpha val="43137"/>
                    </a:srgbClr>
                  </a:outerShdw>
                </a:effectLst>
              </a:rPr>
              <a:t>Configuration</a:t>
            </a:r>
            <a:endParaRPr lang="it-IT" sz="4000"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4D22AB0C-516F-466F-9E84-E4CEA23B810E}"/>
              </a:ext>
            </a:extLst>
          </p:cNvPr>
          <p:cNvSpPr>
            <a:spLocks noGrp="1"/>
          </p:cNvSpPr>
          <p:nvPr>
            <p:ph idx="1"/>
          </p:nvPr>
        </p:nvSpPr>
        <p:spPr>
          <a:xfrm>
            <a:off x="838200" y="1825625"/>
            <a:ext cx="10233660" cy="1748155"/>
          </a:xfrm>
        </p:spPr>
        <p:txBody>
          <a:bodyPr>
            <a:normAutofit/>
          </a:bodyPr>
          <a:lstStyle/>
          <a:p>
            <a:r>
              <a:rPr lang="it-IT" sz="2000" dirty="0" err="1"/>
              <a:t>We</a:t>
            </a:r>
            <a:r>
              <a:rPr lang="it-IT" sz="2000" dirty="0"/>
              <a:t> </a:t>
            </a:r>
            <a:r>
              <a:rPr lang="it-IT" sz="2000" dirty="0" err="1"/>
              <a:t>have</a:t>
            </a:r>
            <a:r>
              <a:rPr lang="it-IT" sz="2000" dirty="0"/>
              <a:t> in </a:t>
            </a:r>
            <a:r>
              <a:rPr lang="it-IT" sz="2000" dirty="0" err="1"/>
              <a:t>total</a:t>
            </a:r>
            <a:r>
              <a:rPr lang="it-IT" sz="2000" dirty="0"/>
              <a:t> 24 </a:t>
            </a:r>
            <a:r>
              <a:rPr lang="it-IT" sz="2000" dirty="0" err="1"/>
              <a:t>leds</a:t>
            </a:r>
            <a:r>
              <a:rPr lang="it-IT" sz="2000" dirty="0"/>
              <a:t> to drive, so </a:t>
            </a:r>
            <a:r>
              <a:rPr lang="it-IT" sz="2000" dirty="0" err="1"/>
              <a:t>we</a:t>
            </a:r>
            <a:r>
              <a:rPr lang="it-IT" sz="2000" dirty="0"/>
              <a:t> </a:t>
            </a:r>
            <a:r>
              <a:rPr lang="it-IT" sz="2000" dirty="0" err="1"/>
              <a:t>need</a:t>
            </a:r>
            <a:r>
              <a:rPr lang="it-IT" sz="2000" dirty="0"/>
              <a:t> 24 </a:t>
            </a:r>
            <a:r>
              <a:rPr lang="it-IT" sz="2000" dirty="0" err="1"/>
              <a:t>pins</a:t>
            </a:r>
            <a:r>
              <a:rPr lang="it-IT" sz="2000" dirty="0"/>
              <a:t>, 1 pin </a:t>
            </a:r>
            <a:r>
              <a:rPr lang="it-IT" sz="2000" dirty="0" err="1"/>
              <a:t>as</a:t>
            </a:r>
            <a:r>
              <a:rPr lang="it-IT" sz="2000" dirty="0"/>
              <a:t> supply and 1 pin for the </a:t>
            </a:r>
            <a:r>
              <a:rPr lang="it-IT" sz="2000" dirty="0" err="1"/>
              <a:t>ground</a:t>
            </a:r>
            <a:r>
              <a:rPr lang="it-IT" sz="2000" dirty="0"/>
              <a:t>.  </a:t>
            </a:r>
            <a:r>
              <a:rPr lang="it-IT" sz="2000" dirty="0" err="1"/>
              <a:t>It’s</a:t>
            </a:r>
            <a:r>
              <a:rPr lang="it-IT" sz="2000" dirty="0"/>
              <a:t> </a:t>
            </a:r>
            <a:r>
              <a:rPr lang="it-IT" sz="2000" dirty="0" err="1"/>
              <a:t>too</a:t>
            </a:r>
            <a:r>
              <a:rPr lang="it-IT" sz="2000" dirty="0"/>
              <a:t> </a:t>
            </a:r>
            <a:r>
              <a:rPr lang="it-IT" sz="2000" dirty="0" err="1"/>
              <a:t>much</a:t>
            </a:r>
            <a:r>
              <a:rPr lang="it-IT" sz="2000" dirty="0"/>
              <a:t>!</a:t>
            </a:r>
          </a:p>
          <a:p>
            <a:r>
              <a:rPr lang="it-IT" sz="2000" dirty="0" err="1"/>
              <a:t>We</a:t>
            </a:r>
            <a:r>
              <a:rPr lang="it-IT" sz="2000" dirty="0"/>
              <a:t> can use a </a:t>
            </a:r>
            <a:r>
              <a:rPr lang="it-IT" sz="2000" i="1" u="sng" dirty="0"/>
              <a:t>Scanning Multi-</a:t>
            </a:r>
            <a:r>
              <a:rPr lang="it-IT" sz="2000" i="1" u="sng" dirty="0" err="1"/>
              <a:t>LEDs</a:t>
            </a:r>
            <a:r>
              <a:rPr lang="it-IT" sz="2000" i="1" u="sng" dirty="0"/>
              <a:t> Interface</a:t>
            </a:r>
            <a:r>
              <a:rPr lang="it-IT" sz="2000" i="1" dirty="0"/>
              <a:t>:</a:t>
            </a:r>
            <a:r>
              <a:rPr lang="it-IT" sz="2400" i="1" dirty="0"/>
              <a:t>                                 </a:t>
            </a:r>
            <a:r>
              <a:rPr lang="it-IT" i="1" dirty="0"/>
              <a:t>			</a:t>
            </a:r>
          </a:p>
          <a:p>
            <a:endParaRPr lang="it-IT" dirty="0"/>
          </a:p>
        </p:txBody>
      </p:sp>
      <p:sp>
        <p:nvSpPr>
          <p:cNvPr id="4" name="Segnaposto data 3">
            <a:extLst>
              <a:ext uri="{FF2B5EF4-FFF2-40B4-BE49-F238E27FC236}">
                <a16:creationId xmlns:a16="http://schemas.microsoft.com/office/drawing/2014/main" id="{51599373-B57E-44BD-A15F-DDABD8E57A2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B6C245D1-264D-4FF9-8F99-B40E9D236EC2}"/>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F015FEFD-20F3-4EA0-957C-4A5B92B5A22B}"/>
              </a:ext>
            </a:extLst>
          </p:cNvPr>
          <p:cNvSpPr>
            <a:spLocks noGrp="1"/>
          </p:cNvSpPr>
          <p:nvPr>
            <p:ph type="sldNum" sz="quarter" idx="12"/>
          </p:nvPr>
        </p:nvSpPr>
        <p:spPr/>
        <p:txBody>
          <a:bodyPr/>
          <a:lstStyle/>
          <a:p>
            <a:fld id="{A27405AD-269E-48FA-B749-A0B803F8320C}" type="slidenum">
              <a:rPr lang="it-IT" smtClean="0"/>
              <a:t>36</a:t>
            </a:fld>
            <a:endParaRPr lang="it-IT"/>
          </a:p>
        </p:txBody>
      </p:sp>
      <p:pic>
        <p:nvPicPr>
          <p:cNvPr id="8" name="Immagine 7">
            <a:extLst>
              <a:ext uri="{FF2B5EF4-FFF2-40B4-BE49-F238E27FC236}">
                <a16:creationId xmlns:a16="http://schemas.microsoft.com/office/drawing/2014/main" id="{41B8CE18-959B-4694-B143-4840C60979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9716"/>
            <a:ext cx="5775960" cy="2587083"/>
          </a:xfrm>
          <a:prstGeom prst="rect">
            <a:avLst/>
          </a:prstGeom>
        </p:spPr>
      </p:pic>
      <p:sp>
        <p:nvSpPr>
          <p:cNvPr id="9" name="CasellaDiTesto 8">
            <a:extLst>
              <a:ext uri="{FF2B5EF4-FFF2-40B4-BE49-F238E27FC236}">
                <a16:creationId xmlns:a16="http://schemas.microsoft.com/office/drawing/2014/main" id="{92D9E41B-25F2-4BCC-B413-B25C5918E538}"/>
              </a:ext>
            </a:extLst>
          </p:cNvPr>
          <p:cNvSpPr txBox="1"/>
          <p:nvPr/>
        </p:nvSpPr>
        <p:spPr>
          <a:xfrm>
            <a:off x="5394960" y="4566470"/>
            <a:ext cx="5829300" cy="1200329"/>
          </a:xfrm>
          <a:prstGeom prst="rect">
            <a:avLst/>
          </a:prstGeom>
          <a:noFill/>
        </p:spPr>
        <p:txBody>
          <a:bodyPr wrap="square" rtlCol="0">
            <a:spAutoFit/>
          </a:bodyPr>
          <a:lstStyle/>
          <a:p>
            <a:pPr marL="285750" indent="-285750">
              <a:buFont typeface="Arial" panose="020B0604020202020204" pitchFamily="34" charset="0"/>
              <a:buChar char="•"/>
            </a:pPr>
            <a:r>
              <a:rPr lang="it-IT" dirty="0" err="1"/>
              <a:t>We</a:t>
            </a:r>
            <a:r>
              <a:rPr lang="it-IT" dirty="0"/>
              <a:t> set up </a:t>
            </a:r>
            <a:r>
              <a:rPr lang="it-IT" dirty="0" err="1"/>
              <a:t>leds</a:t>
            </a:r>
            <a:r>
              <a:rPr lang="it-IT" dirty="0"/>
              <a:t> in a </a:t>
            </a:r>
            <a:r>
              <a:rPr lang="it-IT" dirty="0" err="1"/>
              <a:t>matrix</a:t>
            </a:r>
            <a:r>
              <a:rPr lang="it-IT" dirty="0"/>
              <a:t>  </a:t>
            </a:r>
            <a:r>
              <a:rPr lang="it-IT" dirty="0" err="1"/>
              <a:t>configuration</a:t>
            </a:r>
            <a:r>
              <a:rPr lang="it-IT" dirty="0"/>
              <a:t> 8 x 3 </a:t>
            </a:r>
          </a:p>
          <a:p>
            <a:endParaRPr lang="it-IT" dirty="0"/>
          </a:p>
          <a:p>
            <a:pPr marL="285750" indent="-285750">
              <a:buFont typeface="Arial" panose="020B0604020202020204" pitchFamily="34" charset="0"/>
              <a:buChar char="•"/>
            </a:pPr>
            <a:r>
              <a:rPr lang="it-IT" dirty="0"/>
              <a:t>8 </a:t>
            </a:r>
            <a:r>
              <a:rPr lang="it-IT" i="1" dirty="0" err="1"/>
              <a:t>Rows</a:t>
            </a:r>
            <a:r>
              <a:rPr lang="it-IT" dirty="0"/>
              <a:t>: </a:t>
            </a:r>
            <a:r>
              <a:rPr lang="it-IT" dirty="0" err="1"/>
              <a:t>npn</a:t>
            </a:r>
            <a:r>
              <a:rPr lang="it-IT" dirty="0"/>
              <a:t> in OE buffer to switch </a:t>
            </a:r>
            <a:r>
              <a:rPr lang="it-IT" dirty="0" err="1"/>
              <a:t>leds</a:t>
            </a:r>
            <a:r>
              <a:rPr lang="it-IT" dirty="0"/>
              <a:t> ON/OFF</a:t>
            </a:r>
          </a:p>
          <a:p>
            <a:pPr marL="285750" indent="-285750">
              <a:buFont typeface="Arial" panose="020B0604020202020204" pitchFamily="34" charset="0"/>
              <a:buChar char="•"/>
            </a:pPr>
            <a:r>
              <a:rPr lang="it-IT" dirty="0"/>
              <a:t>3 </a:t>
            </a:r>
            <a:r>
              <a:rPr lang="it-IT" i="1" dirty="0" err="1"/>
              <a:t>Columns</a:t>
            </a:r>
            <a:r>
              <a:rPr lang="it-IT" dirty="0"/>
              <a:t>: </a:t>
            </a:r>
            <a:r>
              <a:rPr lang="it-IT" dirty="0" err="1"/>
              <a:t>npn</a:t>
            </a:r>
            <a:r>
              <a:rPr lang="it-IT" dirty="0"/>
              <a:t> in OC buffer to drive </a:t>
            </a:r>
            <a:r>
              <a:rPr lang="it-IT" dirty="0" err="1"/>
              <a:t>pwm</a:t>
            </a:r>
            <a:r>
              <a:rPr lang="it-IT" dirty="0"/>
              <a:t> </a:t>
            </a:r>
            <a:r>
              <a:rPr lang="it-IT" dirty="0" err="1"/>
              <a:t>modulation</a:t>
            </a:r>
            <a:endParaRPr lang="it-IT" dirty="0"/>
          </a:p>
        </p:txBody>
      </p:sp>
      <p:sp>
        <p:nvSpPr>
          <p:cNvPr id="10" name="Triangolo isoscele 9">
            <a:extLst>
              <a:ext uri="{FF2B5EF4-FFF2-40B4-BE49-F238E27FC236}">
                <a16:creationId xmlns:a16="http://schemas.microsoft.com/office/drawing/2014/main" id="{BB653D14-6CE9-474E-B94A-820ADFC74A43}"/>
              </a:ext>
            </a:extLst>
          </p:cNvPr>
          <p:cNvSpPr/>
          <p:nvPr/>
        </p:nvSpPr>
        <p:spPr>
          <a:xfrm>
            <a:off x="7299960" y="3322320"/>
            <a:ext cx="373380" cy="3276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2" name="Connettore diritto 11">
            <a:extLst>
              <a:ext uri="{FF2B5EF4-FFF2-40B4-BE49-F238E27FC236}">
                <a16:creationId xmlns:a16="http://schemas.microsoft.com/office/drawing/2014/main" id="{91720454-22E2-4FAB-8971-B436CBBB2990}"/>
              </a:ext>
            </a:extLst>
          </p:cNvPr>
          <p:cNvCxnSpPr/>
          <p:nvPr/>
        </p:nvCxnSpPr>
        <p:spPr>
          <a:xfrm>
            <a:off x="6515100" y="3108960"/>
            <a:ext cx="23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CA56363D-0AA0-4A3A-A7D4-51A632C8CF95}"/>
              </a:ext>
            </a:extLst>
          </p:cNvPr>
          <p:cNvCxnSpPr>
            <a:cxnSpLocks/>
          </p:cNvCxnSpPr>
          <p:nvPr/>
        </p:nvCxnSpPr>
        <p:spPr>
          <a:xfrm>
            <a:off x="6804660" y="2800350"/>
            <a:ext cx="0" cy="15468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BF662268-0426-4F2A-BF2E-27EFA27D9167}"/>
              </a:ext>
            </a:extLst>
          </p:cNvPr>
          <p:cNvCxnSpPr>
            <a:cxnSpLocks/>
            <a:stCxn id="10" idx="2"/>
          </p:cNvCxnSpPr>
          <p:nvPr/>
        </p:nvCxnSpPr>
        <p:spPr>
          <a:xfrm flipH="1">
            <a:off x="6804660" y="3649980"/>
            <a:ext cx="495300" cy="259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3809F57F-5697-448C-B5A1-F2D5CB3FFBA6}"/>
              </a:ext>
            </a:extLst>
          </p:cNvPr>
          <p:cNvCxnSpPr/>
          <p:nvPr/>
        </p:nvCxnSpPr>
        <p:spPr>
          <a:xfrm>
            <a:off x="7178040" y="3429000"/>
            <a:ext cx="220980" cy="365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26B101F6-3156-4E08-90B7-6EF57D804F29}"/>
              </a:ext>
            </a:extLst>
          </p:cNvPr>
          <p:cNvCxnSpPr>
            <a:cxnSpLocks/>
            <a:stCxn id="10" idx="5"/>
          </p:cNvCxnSpPr>
          <p:nvPr/>
        </p:nvCxnSpPr>
        <p:spPr>
          <a:xfrm flipV="1">
            <a:off x="7579995" y="3108960"/>
            <a:ext cx="771524" cy="377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D28541C6-CB2E-47ED-B710-D6F26F7BECEB}"/>
              </a:ext>
            </a:extLst>
          </p:cNvPr>
          <p:cNvSpPr txBox="1"/>
          <p:nvPr/>
        </p:nvSpPr>
        <p:spPr>
          <a:xfrm>
            <a:off x="6179821" y="2924294"/>
            <a:ext cx="251460" cy="369332"/>
          </a:xfrm>
          <a:prstGeom prst="rect">
            <a:avLst/>
          </a:prstGeom>
          <a:noFill/>
        </p:spPr>
        <p:txBody>
          <a:bodyPr wrap="square" rtlCol="0">
            <a:spAutoFit/>
          </a:bodyPr>
          <a:lstStyle/>
          <a:p>
            <a:r>
              <a:rPr lang="it-IT" dirty="0"/>
              <a:t>R</a:t>
            </a:r>
          </a:p>
        </p:txBody>
      </p:sp>
      <p:sp>
        <p:nvSpPr>
          <p:cNvPr id="26" name="CasellaDiTesto 25">
            <a:extLst>
              <a:ext uri="{FF2B5EF4-FFF2-40B4-BE49-F238E27FC236}">
                <a16:creationId xmlns:a16="http://schemas.microsoft.com/office/drawing/2014/main" id="{4DC067E9-16C2-4083-9C97-A329CFC2B71C}"/>
              </a:ext>
            </a:extLst>
          </p:cNvPr>
          <p:cNvSpPr txBox="1"/>
          <p:nvPr/>
        </p:nvSpPr>
        <p:spPr>
          <a:xfrm>
            <a:off x="6650611" y="2487494"/>
            <a:ext cx="308098" cy="369332"/>
          </a:xfrm>
          <a:prstGeom prst="rect">
            <a:avLst/>
          </a:prstGeom>
          <a:noFill/>
        </p:spPr>
        <p:txBody>
          <a:bodyPr wrap="none" rtlCol="0">
            <a:spAutoFit/>
          </a:bodyPr>
          <a:lstStyle/>
          <a:p>
            <a:r>
              <a:rPr lang="it-IT" dirty="0"/>
              <a:t>C</a:t>
            </a:r>
          </a:p>
        </p:txBody>
      </p:sp>
      <p:cxnSp>
        <p:nvCxnSpPr>
          <p:cNvPr id="28" name="Connettore curvo 27">
            <a:extLst>
              <a:ext uri="{FF2B5EF4-FFF2-40B4-BE49-F238E27FC236}">
                <a16:creationId xmlns:a16="http://schemas.microsoft.com/office/drawing/2014/main" id="{F21DFB11-0C0C-47BC-BEC6-0868026D4C84}"/>
              </a:ext>
            </a:extLst>
          </p:cNvPr>
          <p:cNvCxnSpPr/>
          <p:nvPr/>
        </p:nvCxnSpPr>
        <p:spPr>
          <a:xfrm>
            <a:off x="7532370" y="3825914"/>
            <a:ext cx="281940" cy="18288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curvo 31">
            <a:extLst>
              <a:ext uri="{FF2B5EF4-FFF2-40B4-BE49-F238E27FC236}">
                <a16:creationId xmlns:a16="http://schemas.microsoft.com/office/drawing/2014/main" id="{7622DE98-62C5-4738-AF01-A67C05DDB8C0}"/>
              </a:ext>
            </a:extLst>
          </p:cNvPr>
          <p:cNvCxnSpPr/>
          <p:nvPr/>
        </p:nvCxnSpPr>
        <p:spPr>
          <a:xfrm>
            <a:off x="7683817" y="3716165"/>
            <a:ext cx="281940" cy="18288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59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455A9F-0C26-4D8C-A8A6-41F3EAFAB88E}"/>
              </a:ext>
            </a:extLst>
          </p:cNvPr>
          <p:cNvSpPr>
            <a:spLocks noGrp="1"/>
          </p:cNvSpPr>
          <p:nvPr>
            <p:ph type="title"/>
          </p:nvPr>
        </p:nvSpPr>
        <p:spPr/>
        <p:txBody>
          <a:bodyPr>
            <a:normAutofit/>
          </a:bodyPr>
          <a:lstStyle/>
          <a:p>
            <a:r>
              <a:rPr lang="it-IT" sz="4000" dirty="0">
                <a:effectLst>
                  <a:outerShdw blurRad="38100" dist="38100" dir="2700000" algn="tl">
                    <a:srgbClr val="000000">
                      <a:alpha val="43137"/>
                    </a:srgbClr>
                  </a:outerShdw>
                </a:effectLst>
              </a:rPr>
              <a:t>General </a:t>
            </a:r>
            <a:r>
              <a:rPr lang="it-IT" sz="4000" dirty="0" err="1">
                <a:effectLst>
                  <a:outerShdw blurRad="38100" dist="38100" dir="2700000" algn="tl">
                    <a:srgbClr val="000000">
                      <a:alpha val="43137"/>
                    </a:srgbClr>
                  </a:outerShdw>
                </a:effectLst>
              </a:rPr>
              <a:t>Configution</a:t>
            </a:r>
            <a:endParaRPr lang="it-IT" sz="4000"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973F5FCD-7103-4839-B742-4BED25616EE0}"/>
              </a:ext>
            </a:extLst>
          </p:cNvPr>
          <p:cNvSpPr>
            <a:spLocks noGrp="1"/>
          </p:cNvSpPr>
          <p:nvPr>
            <p:ph idx="1"/>
          </p:nvPr>
        </p:nvSpPr>
        <p:spPr/>
        <p:txBody>
          <a:bodyPr/>
          <a:lstStyle/>
          <a:p>
            <a:endParaRPr lang="it-IT" dirty="0"/>
          </a:p>
        </p:txBody>
      </p:sp>
      <p:sp>
        <p:nvSpPr>
          <p:cNvPr id="4" name="Segnaposto data 3">
            <a:extLst>
              <a:ext uri="{FF2B5EF4-FFF2-40B4-BE49-F238E27FC236}">
                <a16:creationId xmlns:a16="http://schemas.microsoft.com/office/drawing/2014/main" id="{C1FE2BB6-2629-4142-8BA4-72BA61E0A37D}"/>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23E4A0CD-677E-4BE1-AC65-CA6BBEED0800}"/>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C490EF0F-713D-4873-992D-82B3430F3969}"/>
              </a:ext>
            </a:extLst>
          </p:cNvPr>
          <p:cNvSpPr>
            <a:spLocks noGrp="1"/>
          </p:cNvSpPr>
          <p:nvPr>
            <p:ph type="sldNum" sz="quarter" idx="12"/>
          </p:nvPr>
        </p:nvSpPr>
        <p:spPr/>
        <p:txBody>
          <a:bodyPr/>
          <a:lstStyle/>
          <a:p>
            <a:fld id="{A27405AD-269E-48FA-B749-A0B803F8320C}" type="slidenum">
              <a:rPr lang="it-IT" smtClean="0"/>
              <a:t>37</a:t>
            </a:fld>
            <a:endParaRPr lang="it-IT"/>
          </a:p>
        </p:txBody>
      </p:sp>
    </p:spTree>
    <p:extLst>
      <p:ext uri="{BB962C8B-B14F-4D97-AF65-F5344CB8AC3E}">
        <p14:creationId xmlns:p14="http://schemas.microsoft.com/office/powerpoint/2010/main" val="147005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Demo time!</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NTMY team</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38</a:t>
            </a:fld>
            <a:endParaRPr lang="it-IT"/>
          </a:p>
        </p:txBody>
      </p:sp>
    </p:spTree>
    <p:extLst>
      <p:ext uri="{BB962C8B-B14F-4D97-AF65-F5344CB8AC3E}">
        <p14:creationId xmlns:p14="http://schemas.microsoft.com/office/powerpoint/2010/main" val="196059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What</a:t>
            </a:r>
            <a:r>
              <a:rPr lang="it-IT" dirty="0"/>
              <a:t> </a:t>
            </a:r>
            <a:r>
              <a:rPr lang="it-IT" dirty="0" err="1"/>
              <a:t>you’ll</a:t>
            </a:r>
            <a:r>
              <a:rPr lang="it-IT" dirty="0"/>
              <a:t> </a:t>
            </a:r>
            <a:r>
              <a:rPr lang="it-IT" dirty="0" err="1"/>
              <a:t>see</a:t>
            </a:r>
            <a:r>
              <a:rPr lang="it-IT" dirty="0"/>
              <a:t> </a:t>
            </a:r>
            <a:r>
              <a:rPr lang="it-IT" dirty="0" err="1"/>
              <a:t>today</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39</a:t>
            </a:fld>
            <a:endParaRPr lang="it-IT"/>
          </a:p>
        </p:txBody>
      </p:sp>
      <p:graphicFrame>
        <p:nvGraphicFramePr>
          <p:cNvPr id="9" name="Segnaposto contenuto 8">
            <a:extLst>
              <a:ext uri="{FF2B5EF4-FFF2-40B4-BE49-F238E27FC236}">
                <a16:creationId xmlns:a16="http://schemas.microsoft.com/office/drawing/2014/main" id="{0F404AD0-0587-4C91-93BF-7014A500CD47}"/>
              </a:ext>
            </a:extLst>
          </p:cNvPr>
          <p:cNvGraphicFramePr>
            <a:graphicFrameLocks noGrp="1"/>
          </p:cNvGraphicFramePr>
          <p:nvPr>
            <p:ph idx="1"/>
            <p:extLst>
              <p:ext uri="{D42A27DB-BD31-4B8C-83A1-F6EECF244321}">
                <p14:modId xmlns:p14="http://schemas.microsoft.com/office/powerpoint/2010/main" val="4052387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876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System </a:t>
            </a:r>
            <a:r>
              <a:rPr lang="it-IT" dirty="0" err="1"/>
              <a:t>architecture</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4</a:t>
            </a:fld>
            <a:endParaRPr lang="it-IT"/>
          </a:p>
        </p:txBody>
      </p:sp>
      <p:pic>
        <p:nvPicPr>
          <p:cNvPr id="14" name="Segnaposto contenuto 13">
            <a:extLst>
              <a:ext uri="{FF2B5EF4-FFF2-40B4-BE49-F238E27FC236}">
                <a16:creationId xmlns:a16="http://schemas.microsoft.com/office/drawing/2014/main" id="{5AFB27D2-E14E-4E9E-8BAC-1A325CBDC9C3}"/>
              </a:ext>
            </a:extLst>
          </p:cNvPr>
          <p:cNvPicPr>
            <a:picLocks noGrp="1" noChangeAspect="1"/>
          </p:cNvPicPr>
          <p:nvPr>
            <p:ph idx="1"/>
          </p:nvPr>
        </p:nvPicPr>
        <p:blipFill>
          <a:blip r:embed="rId2"/>
          <a:stretch>
            <a:fillRect/>
          </a:stretch>
        </p:blipFill>
        <p:spPr>
          <a:xfrm>
            <a:off x="3029958" y="1825625"/>
            <a:ext cx="6132083" cy="4351338"/>
          </a:xfrm>
          <a:prstGeom prst="rect">
            <a:avLst/>
          </a:prstGeom>
        </p:spPr>
      </p:pic>
    </p:spTree>
    <p:extLst>
      <p:ext uri="{BB962C8B-B14F-4D97-AF65-F5344CB8AC3E}">
        <p14:creationId xmlns:p14="http://schemas.microsoft.com/office/powerpoint/2010/main" val="7230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NTMY Team</a:t>
            </a:r>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5</a:t>
            </a:fld>
            <a:endParaRPr lang="it-IT"/>
          </a:p>
        </p:txBody>
      </p:sp>
      <p:graphicFrame>
        <p:nvGraphicFramePr>
          <p:cNvPr id="10" name="Segnaposto contenuto 9">
            <a:extLst>
              <a:ext uri="{FF2B5EF4-FFF2-40B4-BE49-F238E27FC236}">
                <a16:creationId xmlns:a16="http://schemas.microsoft.com/office/drawing/2014/main" id="{63A5CA7E-3207-4CA0-97EC-976AC82223F7}"/>
              </a:ext>
            </a:extLst>
          </p:cNvPr>
          <p:cNvGraphicFramePr>
            <a:graphicFrameLocks noGrp="1"/>
          </p:cNvGraphicFramePr>
          <p:nvPr>
            <p:ph idx="1"/>
            <p:extLst>
              <p:ext uri="{D42A27DB-BD31-4B8C-83A1-F6EECF244321}">
                <p14:modId xmlns:p14="http://schemas.microsoft.com/office/powerpoint/2010/main" val="6930141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698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Server </a:t>
            </a:r>
            <a:r>
              <a:rPr lang="it-IT" dirty="0" err="1"/>
              <a:t>architecture</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Matteo Corain</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6</a:t>
            </a:fld>
            <a:endParaRPr lang="it-IT"/>
          </a:p>
        </p:txBody>
      </p:sp>
    </p:spTree>
    <p:extLst>
      <p:ext uri="{BB962C8B-B14F-4D97-AF65-F5344CB8AC3E}">
        <p14:creationId xmlns:p14="http://schemas.microsoft.com/office/powerpoint/2010/main" val="53754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Server </a:t>
            </a:r>
            <a:r>
              <a:rPr lang="it-IT" dirty="0" err="1"/>
              <a:t>main</a:t>
            </a:r>
            <a:r>
              <a:rPr lang="it-IT" dirty="0"/>
              <a:t> </a:t>
            </a:r>
            <a:r>
              <a:rPr lang="it-IT" dirty="0" err="1"/>
              <a:t>functions</a:t>
            </a:r>
            <a:endParaRPr lang="it-IT" dirty="0"/>
          </a:p>
        </p:txBody>
      </p:sp>
      <p:graphicFrame>
        <p:nvGraphicFramePr>
          <p:cNvPr id="8" name="Segnaposto contenuto 7">
            <a:extLst>
              <a:ext uri="{FF2B5EF4-FFF2-40B4-BE49-F238E27FC236}">
                <a16:creationId xmlns:a16="http://schemas.microsoft.com/office/drawing/2014/main" id="{6D33221C-BAC6-497B-85F8-8C112D61DD8B}"/>
              </a:ext>
            </a:extLst>
          </p:cNvPr>
          <p:cNvGraphicFramePr>
            <a:graphicFrameLocks noGrp="1"/>
          </p:cNvGraphicFramePr>
          <p:nvPr>
            <p:ph idx="1"/>
            <p:extLst>
              <p:ext uri="{D42A27DB-BD31-4B8C-83A1-F6EECF244321}">
                <p14:modId xmlns:p14="http://schemas.microsoft.com/office/powerpoint/2010/main" val="30911777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7</a:t>
            </a:fld>
            <a:endParaRPr lang="it-IT"/>
          </a:p>
        </p:txBody>
      </p:sp>
    </p:spTree>
    <p:extLst>
      <p:ext uri="{BB962C8B-B14F-4D97-AF65-F5344CB8AC3E}">
        <p14:creationId xmlns:p14="http://schemas.microsoft.com/office/powerpoint/2010/main" val="103766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Data storage</a:t>
            </a:r>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8</a:t>
            </a:fld>
            <a:endParaRPr lang="it-IT"/>
          </a:p>
        </p:txBody>
      </p:sp>
      <p:graphicFrame>
        <p:nvGraphicFramePr>
          <p:cNvPr id="13" name="Segnaposto contenuto 12">
            <a:extLst>
              <a:ext uri="{FF2B5EF4-FFF2-40B4-BE49-F238E27FC236}">
                <a16:creationId xmlns:a16="http://schemas.microsoft.com/office/drawing/2014/main" id="{0D204C79-627B-42BE-BDBD-C2741C66851C}"/>
              </a:ext>
            </a:extLst>
          </p:cNvPr>
          <p:cNvGraphicFramePr>
            <a:graphicFrameLocks noGrp="1"/>
          </p:cNvGraphicFramePr>
          <p:nvPr>
            <p:ph idx="1"/>
            <p:extLst>
              <p:ext uri="{D42A27DB-BD31-4B8C-83A1-F6EECF244321}">
                <p14:modId xmlns:p14="http://schemas.microsoft.com/office/powerpoint/2010/main" val="30070426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SQLAlchemy">
            <a:extLst>
              <a:ext uri="{FF2B5EF4-FFF2-40B4-BE49-F238E27FC236}">
                <a16:creationId xmlns:a16="http://schemas.microsoft.com/office/drawing/2014/main" id="{D8869480-9523-4ED4-8794-66654BBAFE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6300" y="727866"/>
            <a:ext cx="2857500" cy="600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QLite">
            <a:extLst>
              <a:ext uri="{FF2B5EF4-FFF2-40B4-BE49-F238E27FC236}">
                <a16:creationId xmlns:a16="http://schemas.microsoft.com/office/drawing/2014/main" id="{94EC4FD4-3720-4EAF-A26B-92BAFD3E60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546890"/>
            <a:ext cx="2095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01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8D3AD5-6DF3-454D-8963-59141BE669C2}"/>
              </a:ext>
            </a:extLst>
          </p:cNvPr>
          <p:cNvSpPr>
            <a:spLocks noGrp="1"/>
          </p:cNvSpPr>
          <p:nvPr>
            <p:ph type="title"/>
          </p:nvPr>
        </p:nvSpPr>
        <p:spPr/>
        <p:txBody>
          <a:bodyPr/>
          <a:lstStyle/>
          <a:p>
            <a:r>
              <a:rPr lang="it-IT" dirty="0"/>
              <a:t>Data model</a:t>
            </a:r>
          </a:p>
        </p:txBody>
      </p:sp>
      <p:pic>
        <p:nvPicPr>
          <p:cNvPr id="8" name="Segnaposto contenuto 7">
            <a:extLst>
              <a:ext uri="{FF2B5EF4-FFF2-40B4-BE49-F238E27FC236}">
                <a16:creationId xmlns:a16="http://schemas.microsoft.com/office/drawing/2014/main" id="{A2D4A093-5B12-4F0D-80BD-1189E7916CF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70830" y="1825625"/>
            <a:ext cx="4516339" cy="4351338"/>
          </a:xfrm>
        </p:spPr>
      </p:pic>
      <p:sp>
        <p:nvSpPr>
          <p:cNvPr id="9" name="Segnaposto contenuto 8">
            <a:extLst>
              <a:ext uri="{FF2B5EF4-FFF2-40B4-BE49-F238E27FC236}">
                <a16:creationId xmlns:a16="http://schemas.microsoft.com/office/drawing/2014/main" id="{3A2A1684-08B3-47B7-8E99-31F712FC45A9}"/>
              </a:ext>
            </a:extLst>
          </p:cNvPr>
          <p:cNvSpPr>
            <a:spLocks noGrp="1"/>
          </p:cNvSpPr>
          <p:nvPr>
            <p:ph sz="half" idx="2"/>
          </p:nvPr>
        </p:nvSpPr>
        <p:spPr/>
        <p:txBody>
          <a:bodyPr>
            <a:normAutofit fontScale="92500" lnSpcReduction="20000"/>
          </a:bodyPr>
          <a:lstStyle/>
          <a:p>
            <a:pPr marL="0" indent="0">
              <a:buNone/>
            </a:pPr>
            <a:r>
              <a:rPr lang="it-IT" dirty="0" err="1"/>
              <a:t>Main</a:t>
            </a:r>
            <a:r>
              <a:rPr lang="it-IT" dirty="0"/>
              <a:t> </a:t>
            </a:r>
            <a:r>
              <a:rPr lang="it-IT" dirty="0" err="1"/>
              <a:t>components</a:t>
            </a:r>
            <a:r>
              <a:rPr lang="it-IT" dirty="0"/>
              <a:t>:</a:t>
            </a:r>
          </a:p>
          <a:p>
            <a:r>
              <a:rPr lang="it-IT" dirty="0"/>
              <a:t>Package standard:</a:t>
            </a:r>
          </a:p>
          <a:p>
            <a:pPr lvl="1"/>
            <a:r>
              <a:rPr lang="it-IT" dirty="0"/>
              <a:t>User, Room, </a:t>
            </a:r>
            <a:r>
              <a:rPr lang="it-IT" dirty="0" err="1"/>
              <a:t>Event</a:t>
            </a:r>
            <a:endParaRPr lang="it-IT" dirty="0"/>
          </a:p>
          <a:p>
            <a:pPr lvl="1"/>
            <a:r>
              <a:rPr lang="it-IT" dirty="0" err="1"/>
              <a:t>Category</a:t>
            </a:r>
            <a:r>
              <a:rPr lang="it-IT" dirty="0"/>
              <a:t>, Facility</a:t>
            </a:r>
          </a:p>
          <a:p>
            <a:r>
              <a:rPr lang="it-IT" dirty="0"/>
              <a:t>Package </a:t>
            </a:r>
            <a:r>
              <a:rPr lang="it-IT" dirty="0" err="1"/>
              <a:t>relationships</a:t>
            </a:r>
            <a:r>
              <a:rPr lang="it-IT" dirty="0"/>
              <a:t>:</a:t>
            </a:r>
          </a:p>
          <a:p>
            <a:pPr lvl="1"/>
            <a:r>
              <a:rPr lang="it-IT" dirty="0" err="1"/>
              <a:t>UserConnection</a:t>
            </a:r>
            <a:r>
              <a:rPr lang="it-IT" dirty="0"/>
              <a:t>, </a:t>
            </a:r>
            <a:r>
              <a:rPr lang="it-IT" dirty="0" err="1"/>
              <a:t>EventParticipant</a:t>
            </a:r>
            <a:endParaRPr lang="it-IT" dirty="0"/>
          </a:p>
          <a:p>
            <a:pPr lvl="1"/>
            <a:r>
              <a:rPr lang="it-IT" dirty="0" err="1"/>
              <a:t>EventFacility</a:t>
            </a:r>
            <a:r>
              <a:rPr lang="it-IT" dirty="0"/>
              <a:t>, </a:t>
            </a:r>
            <a:r>
              <a:rPr lang="it-IT" dirty="0" err="1"/>
              <a:t>RoomFacility</a:t>
            </a:r>
            <a:endParaRPr lang="it-IT" dirty="0"/>
          </a:p>
          <a:p>
            <a:pPr lvl="1"/>
            <a:r>
              <a:rPr lang="it-IT" dirty="0" err="1"/>
              <a:t>EventCategory</a:t>
            </a:r>
            <a:r>
              <a:rPr lang="it-IT" dirty="0"/>
              <a:t>, </a:t>
            </a:r>
            <a:r>
              <a:rPr lang="it-IT" dirty="0" err="1"/>
              <a:t>UserInterest</a:t>
            </a:r>
            <a:endParaRPr lang="it-IT" dirty="0"/>
          </a:p>
          <a:p>
            <a:r>
              <a:rPr lang="it-IT" dirty="0"/>
              <a:t>Package </a:t>
            </a:r>
            <a:r>
              <a:rPr lang="it-IT" dirty="0" err="1"/>
              <a:t>map</a:t>
            </a:r>
            <a:r>
              <a:rPr lang="it-IT" dirty="0"/>
              <a:t>:</a:t>
            </a:r>
          </a:p>
          <a:p>
            <a:pPr lvl="1"/>
            <a:r>
              <a:rPr lang="it-IT" dirty="0" err="1"/>
              <a:t>Node</a:t>
            </a:r>
            <a:r>
              <a:rPr lang="it-IT" dirty="0"/>
              <a:t>, Edge</a:t>
            </a:r>
          </a:p>
          <a:p>
            <a:r>
              <a:rPr lang="it-IT" dirty="0"/>
              <a:t>Package media:</a:t>
            </a:r>
          </a:p>
          <a:p>
            <a:pPr lvl="1"/>
            <a:r>
              <a:rPr lang="it-IT" dirty="0"/>
              <a:t>Channel, Playlist</a:t>
            </a:r>
          </a:p>
        </p:txBody>
      </p:sp>
      <p:sp>
        <p:nvSpPr>
          <p:cNvPr id="4" name="Segnaposto data 3">
            <a:extLst>
              <a:ext uri="{FF2B5EF4-FFF2-40B4-BE49-F238E27FC236}">
                <a16:creationId xmlns:a16="http://schemas.microsoft.com/office/drawing/2014/main" id="{68D359EC-794F-437A-979C-33CB0F221DB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04291A5-B7F2-4E51-917C-E12EBA4CF16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BBD99FB-BE84-4645-A20B-228EB0D384CC}"/>
              </a:ext>
            </a:extLst>
          </p:cNvPr>
          <p:cNvSpPr>
            <a:spLocks noGrp="1"/>
          </p:cNvSpPr>
          <p:nvPr>
            <p:ph type="sldNum" sz="quarter" idx="12"/>
          </p:nvPr>
        </p:nvSpPr>
        <p:spPr/>
        <p:txBody>
          <a:bodyPr/>
          <a:lstStyle/>
          <a:p>
            <a:fld id="{A27405AD-269E-48FA-B749-A0B803F8320C}" type="slidenum">
              <a:rPr lang="it-IT" smtClean="0"/>
              <a:t>9</a:t>
            </a:fld>
            <a:endParaRPr lang="it-IT"/>
          </a:p>
        </p:txBody>
      </p:sp>
    </p:spTree>
    <p:extLst>
      <p:ext uri="{BB962C8B-B14F-4D97-AF65-F5344CB8AC3E}">
        <p14:creationId xmlns:p14="http://schemas.microsoft.com/office/powerpoint/2010/main" val="121343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3237</TotalTime>
  <Words>1898</Words>
  <Application>Microsoft Office PowerPoint</Application>
  <PresentationFormat>Widescreen</PresentationFormat>
  <Paragraphs>334</Paragraphs>
  <Slides>39</Slides>
  <Notes>0</Notes>
  <HiddenSlides>0</HiddenSlides>
  <MMClips>0</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39</vt:i4>
      </vt:variant>
    </vt:vector>
  </HeadingPairs>
  <TitlesOfParts>
    <vt:vector size="46" baseType="lpstr">
      <vt:lpstr>Arial</vt:lpstr>
      <vt:lpstr>Calibri</vt:lpstr>
      <vt:lpstr>Calibri Light</vt:lpstr>
      <vt:lpstr>Cambria Math</vt:lpstr>
      <vt:lpstr>Consolas</vt:lpstr>
      <vt:lpstr>Tema di Office</vt:lpstr>
      <vt:lpstr>1_Tema di Office</vt:lpstr>
      <vt:lpstr>Nice To Meet You</vt:lpstr>
      <vt:lpstr>Introduction</vt:lpstr>
      <vt:lpstr>What is NTMY</vt:lpstr>
      <vt:lpstr>System architecture</vt:lpstr>
      <vt:lpstr>NTMY Team</vt:lpstr>
      <vt:lpstr>Server architecture</vt:lpstr>
      <vt:lpstr>Server main functions</vt:lpstr>
      <vt:lpstr>Data storage</vt:lpstr>
      <vt:lpstr>Data model</vt:lpstr>
      <vt:lpstr>Events allocation</vt:lpstr>
      <vt:lpstr>Allocation process</vt:lpstr>
      <vt:lpstr>API interface</vt:lpstr>
      <vt:lpstr>Main routes</vt:lpstr>
      <vt:lpstr>Room clients</vt:lpstr>
      <vt:lpstr>Room clients activities</vt:lpstr>
      <vt:lpstr>Used libraries</vt:lpstr>
      <vt:lpstr>Lights management</vt:lpstr>
      <vt:lpstr>Media management</vt:lpstr>
      <vt:lpstr>NTMY Android app</vt:lpstr>
      <vt:lpstr>NTMY Wear app</vt:lpstr>
      <vt:lpstr>Step 1: Design</vt:lpstr>
      <vt:lpstr>Step 2: Load data</vt:lpstr>
      <vt:lpstr>Step 3: Handshake Detection</vt:lpstr>
      <vt:lpstr>Step 3: Handshake Detection</vt:lpstr>
      <vt:lpstr>Routing</vt:lpstr>
      <vt:lpstr>Step 1: Design college model</vt:lpstr>
      <vt:lpstr>Step 2: Graph model</vt:lpstr>
      <vt:lpstr>Step 3: Programming</vt:lpstr>
      <vt:lpstr>Step 3: Programming</vt:lpstr>
      <vt:lpstr>Step 3: Programming</vt:lpstr>
      <vt:lpstr>Smart Panels</vt:lpstr>
      <vt:lpstr>Goal</vt:lpstr>
      <vt:lpstr>Ideas </vt:lpstr>
      <vt:lpstr>How to drive leds</vt:lpstr>
      <vt:lpstr>Color set up</vt:lpstr>
      <vt:lpstr>General Configuration</vt:lpstr>
      <vt:lpstr>General Configution</vt:lpstr>
      <vt:lpstr>Demo time!</vt:lpstr>
      <vt:lpstr>What you’ll see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Nice To Meet You</dc:title>
  <dc:creator>Matteo Corain</dc:creator>
  <cp:lastModifiedBy>Raffaele Tuzzo</cp:lastModifiedBy>
  <cp:revision>59</cp:revision>
  <dcterms:created xsi:type="dcterms:W3CDTF">2018-06-09T16:15:01Z</dcterms:created>
  <dcterms:modified xsi:type="dcterms:W3CDTF">2018-06-22T13:43:39Z</dcterms:modified>
</cp:coreProperties>
</file>